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svg" ContentType="image/svg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57" r:id="rId4"/>
    <p:sldId id="28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56" autoAdjust="0"/>
  </p:normalViewPr>
  <p:slideViewPr>
    <p:cSldViewPr>
      <p:cViewPr varScale="1">
        <p:scale>
          <a:sx n="74" d="100"/>
          <a:sy n="74" d="100"/>
        </p:scale>
        <p:origin x="-34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13E9E-4D84-A242-857C-622EAF370EEE}" type="datetimeFigureOut">
              <a:rPr lang="en-US" smtClean="0"/>
              <a:t>23/9/21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340A4-C880-5D44-BCDB-C10A94609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9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source: https://</a:t>
            </a:r>
            <a:r>
              <a:rPr lang="en-US" dirty="0" err="1"/>
              <a:t>news.sky.com</a:t>
            </a:r>
            <a:r>
              <a:rPr lang="en-US" dirty="0"/>
              <a:t>/story/covid-19-australia-deploys-thousands-of-police-officers-to-counter-anti-lockdown-protests-in-sydney-and-melbourne-12410936</a:t>
            </a:r>
          </a:p>
          <a:p>
            <a:endParaRPr lang="en-US" dirty="0"/>
          </a:p>
          <a:p>
            <a:r>
              <a:rPr lang="en-US" dirty="0"/>
              <a:t>Photo source: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search?q</a:t>
            </a:r>
            <a:r>
              <a:rPr lang="en-US" dirty="0"/>
              <a:t>=</a:t>
            </a:r>
            <a:r>
              <a:rPr lang="en-US" dirty="0" err="1"/>
              <a:t>covid+melbourne&amp;source</a:t>
            </a:r>
            <a:r>
              <a:rPr lang="en-US" dirty="0"/>
              <a:t>=</a:t>
            </a:r>
            <a:r>
              <a:rPr lang="en-US" dirty="0" err="1"/>
              <a:t>lmns&amp;bih</a:t>
            </a:r>
            <a:r>
              <a:rPr lang="en-US" dirty="0"/>
              <a:t>=630&amp;biw=1080&amp;hl=</a:t>
            </a:r>
            <a:r>
              <a:rPr lang="en-US" dirty="0" err="1"/>
              <a:t>en&amp;sa</a:t>
            </a:r>
            <a:r>
              <a:rPr lang="en-US" dirty="0"/>
              <a:t>=</a:t>
            </a:r>
            <a:r>
              <a:rPr lang="en-US" dirty="0" err="1"/>
              <a:t>X&amp;ved</a:t>
            </a:r>
            <a:r>
              <a:rPr lang="en-US" dirty="0"/>
              <a:t>=2ahUKEwjz8IeptZLzAhXNXn0KHX3gBa4Q_AUoAHoECAEQAA#wptab=s:H4sIAAAAAAAAAONgVuLVT9c3NMwySk6OL8zJecSYwC3w8sc9YanwSWtOXmMM5BL3TU3JTM7MS3XJLE5NLE71yU9OLMnMzxOS5mJzzSvJLKkUEpTi50I1RkiSiwOukFeKm4tTP1ffIDkjvSqXZxcTt0dqYk5JRnBJYknxIlZp39ScpPzSorxUBef8ovy8xLLMotJihWKQLAC1nM4soAAAAA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340A4-C880-5D44-BCDB-C10A946093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0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340A4-C880-5D44-BCDB-C10A946093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7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340A4-C880-5D44-BCDB-C10A946093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14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340A4-C880-5D44-BCDB-C10A946093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14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13.png"/><Relationship Id="rId5" Type="http://schemas.openxmlformats.org/officeDocument/2006/relationships/image" Target="../media/image27.jpe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13.png"/><Relationship Id="rId5" Type="http://schemas.openxmlformats.org/officeDocument/2006/relationships/image" Target="../media/image27.jpe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7" Type="http://schemas.openxmlformats.org/officeDocument/2006/relationships/image" Target="../media/image13.svg"/><Relationship Id="rId8" Type="http://schemas.openxmlformats.org/officeDocument/2006/relationships/image" Target="../media/image6.png"/><Relationship Id="rId9" Type="http://schemas.openxmlformats.org/officeDocument/2006/relationships/image" Target="../media/image2.png"/><Relationship Id="rId10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eg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4" Type="http://schemas.openxmlformats.org/officeDocument/2006/relationships/image" Target="../media/image42.png"/><Relationship Id="rId5" Type="http://schemas.openxmlformats.org/officeDocument/2006/relationships/image" Target="../media/image44.svg"/><Relationship Id="rId6" Type="http://schemas.openxmlformats.org/officeDocument/2006/relationships/image" Target="../media/image6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4" Type="http://schemas.openxmlformats.org/officeDocument/2006/relationships/image" Target="../media/image42.png"/><Relationship Id="rId5" Type="http://schemas.openxmlformats.org/officeDocument/2006/relationships/image" Target="../media/image44.svg"/><Relationship Id="rId6" Type="http://schemas.openxmlformats.org/officeDocument/2006/relationships/image" Target="../media/image6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www.coronavirus.vic.gov.au/victorian-coronavirus-covid-19-data" TargetMode="External"/><Relationship Id="rId6" Type="http://schemas.openxmlformats.org/officeDocument/2006/relationships/hyperlink" Target="https://www.abs.gov.au/statistics" TargetMode="External"/><Relationship Id="rId7" Type="http://schemas.openxmlformats.org/officeDocument/2006/relationships/hyperlink" Target="https://www.crimestatistics.vic.gov.au/" TargetMode="External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825" b="78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30328" y="4410501"/>
            <a:ext cx="1168122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28292A"/>
                </a:solidFill>
                <a:latin typeface="True Typewriter Bold"/>
              </a:rPr>
              <a:t>COVID and Crime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99547">
            <a:off x="7140694" y="5496147"/>
            <a:ext cx="3657600" cy="94183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830086" y="2504558"/>
            <a:ext cx="4627828" cy="1358699"/>
            <a:chOff x="0" y="0"/>
            <a:chExt cx="6170437" cy="181159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5152198">
              <a:off x="879556" y="-713887"/>
              <a:ext cx="1558777" cy="3213972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5152198">
              <a:off x="3732104" y="-688487"/>
              <a:ext cx="1558777" cy="3213972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506038" y="556513"/>
              <a:ext cx="5158360" cy="50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600" spc="260" dirty="0">
                  <a:solidFill>
                    <a:srgbClr val="28292A"/>
                  </a:solidFill>
                  <a:latin typeface="Glacial Indifference"/>
                </a:rPr>
                <a:t>Group 9</a:t>
              </a:r>
              <a:endParaRPr lang="en-US" sz="2600" u="none" spc="260" dirty="0">
                <a:solidFill>
                  <a:srgbClr val="28292A"/>
                </a:solidFill>
                <a:latin typeface="Glacial Indifference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52652" y="7258512"/>
            <a:ext cx="1038269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600" u="none" spc="260" dirty="0">
                <a:solidFill>
                  <a:srgbClr val="28292A"/>
                </a:solidFill>
                <a:latin typeface="Glacial Indifference"/>
              </a:rPr>
              <a:t>Mime Liu / Nicklas </a:t>
            </a:r>
            <a:r>
              <a:rPr lang="en-US" sz="2600" u="none" spc="260" dirty="0" err="1">
                <a:solidFill>
                  <a:srgbClr val="28292A"/>
                </a:solidFill>
                <a:latin typeface="Glacial Indifference"/>
              </a:rPr>
              <a:t>Ringdahl</a:t>
            </a:r>
            <a:r>
              <a:rPr lang="en-US" sz="2600" u="none" spc="260" dirty="0">
                <a:solidFill>
                  <a:srgbClr val="28292A"/>
                </a:solidFill>
                <a:latin typeface="Glacial Indifference"/>
              </a:rPr>
              <a:t> / Sam </a:t>
            </a:r>
            <a:r>
              <a:rPr lang="en-US" sz="2600" u="none" spc="260" dirty="0" smtClean="0">
                <a:solidFill>
                  <a:srgbClr val="28292A"/>
                </a:solidFill>
                <a:latin typeface="Glacial Indifference"/>
              </a:rPr>
              <a:t>Barua</a:t>
            </a:r>
            <a:endParaRPr lang="en-US" sz="2600" u="none" spc="260" dirty="0">
              <a:solidFill>
                <a:srgbClr val="28292A"/>
              </a:solidFill>
              <a:latin typeface="Glacial Indifference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AA3224B3-F668-2B44-91EC-F27DFFDC5A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76261">
            <a:off x="13466023" y="5387124"/>
            <a:ext cx="6538303" cy="231749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580512">
            <a:off x="10897671" y="9494876"/>
            <a:ext cx="6635595" cy="15842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t="13585"/>
          <a:stretch>
            <a:fillRect/>
          </a:stretch>
        </p:blipFill>
        <p:spPr>
          <a:xfrm rot="231356">
            <a:off x="16548131" y="2901922"/>
            <a:ext cx="2024644" cy="7720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BCBC56EA-8175-B349-9204-D1CF318F6E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0253">
            <a:off x="-494315" y="-528230"/>
            <a:ext cx="6748160" cy="357136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 t="13585"/>
          <a:stretch>
            <a:fillRect/>
          </a:stretch>
        </p:blipFill>
        <p:spPr>
          <a:xfrm rot="391114">
            <a:off x="-287107" y="3738289"/>
            <a:ext cx="2282187" cy="8702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068" r="16068"/>
          <a:stretch>
            <a:fillRect/>
          </a:stretch>
        </p:blipFill>
        <p:spPr>
          <a:xfrm>
            <a:off x="0" y="0"/>
            <a:ext cx="930807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76" b="1219"/>
          <a:stretch>
            <a:fillRect/>
          </a:stretch>
        </p:blipFill>
        <p:spPr>
          <a:xfrm rot="-5465434">
            <a:off x="2589540" y="1650196"/>
            <a:ext cx="4128995" cy="69075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3585"/>
          <a:stretch>
            <a:fillRect/>
          </a:stretch>
        </p:blipFill>
        <p:spPr>
          <a:xfrm rot="231356">
            <a:off x="3641715" y="6847829"/>
            <a:ext cx="2024644" cy="7720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3585"/>
          <a:stretch>
            <a:fillRect/>
          </a:stretch>
        </p:blipFill>
        <p:spPr>
          <a:xfrm rot="231356">
            <a:off x="3641715" y="2682731"/>
            <a:ext cx="2024644" cy="77200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10627" y="7247"/>
            <a:ext cx="1468042" cy="10288069"/>
            <a:chOff x="0" y="0"/>
            <a:chExt cx="1957390" cy="1371742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457769" y="6302266"/>
              <a:ext cx="13717425" cy="111289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t="5936"/>
            <a:stretch>
              <a:fillRect/>
            </a:stretch>
          </p:blipFill>
          <p:spPr>
            <a:xfrm rot="-5400000">
              <a:off x="-6302266" y="6302266"/>
              <a:ext cx="13717425" cy="111289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2847045" y="4019767"/>
            <a:ext cx="2169836" cy="568962"/>
            <a:chOff x="0" y="0"/>
            <a:chExt cx="2893115" cy="758616"/>
          </a:xfrm>
        </p:grpSpPr>
        <p:sp>
          <p:nvSpPr>
            <p:cNvPr id="10" name="TextBox 10"/>
            <p:cNvSpPr txBox="1"/>
            <p:nvPr/>
          </p:nvSpPr>
          <p:spPr>
            <a:xfrm>
              <a:off x="1045258" y="7833"/>
              <a:ext cx="184785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Brazil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C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968811" y="4825466"/>
            <a:ext cx="5926303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8292A"/>
                </a:solidFill>
                <a:latin typeface="Glacial Indifference"/>
              </a:rPr>
              <a:t>Canada, United States, and Mexico are all parts of the North American continent. Brazil is a country in South America.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42309" y="4002156"/>
            <a:ext cx="5623456" cy="2203631"/>
            <a:chOff x="0" y="0"/>
            <a:chExt cx="7497942" cy="293817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7497942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ANSWER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33099"/>
              <a:ext cx="7497942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Which among the places is NOT part of the North American continent?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6" b="1219"/>
          <a:stretch>
            <a:fillRect/>
          </a:stretch>
        </p:blipFill>
        <p:spPr>
          <a:xfrm rot="-5465434">
            <a:off x="2868681" y="126942"/>
            <a:ext cx="4128995" cy="690755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443853">
            <a:off x="981528" y="4888093"/>
            <a:ext cx="5094665" cy="4045625"/>
            <a:chOff x="0" y="0"/>
            <a:chExt cx="13754100" cy="10922000"/>
          </a:xfrm>
        </p:grpSpPr>
        <p:sp>
          <p:nvSpPr>
            <p:cNvPr id="4" name="Freeform 4"/>
            <p:cNvSpPr/>
            <p:nvPr/>
          </p:nvSpPr>
          <p:spPr>
            <a:xfrm>
              <a:off x="673100" y="977900"/>
              <a:ext cx="12344400" cy="7772400"/>
            </a:xfrm>
            <a:custGeom>
              <a:avLst/>
              <a:gdLst/>
              <a:ahLst/>
              <a:cxnLst/>
              <a:rect l="l" t="t" r="r" b="b"/>
              <a:pathLst>
                <a:path w="12344400" h="7772400">
                  <a:moveTo>
                    <a:pt x="0" y="0"/>
                  </a:moveTo>
                  <a:lnTo>
                    <a:pt x="12344400" y="0"/>
                  </a:lnTo>
                  <a:lnTo>
                    <a:pt x="12344400" y="7772400"/>
                  </a:lnTo>
                  <a:lnTo>
                    <a:pt x="0" y="7772400"/>
                  </a:lnTo>
                  <a:close/>
                </a:path>
              </a:pathLst>
            </a:custGeom>
            <a:blipFill>
              <a:blip r:embed="rId3"/>
              <a:stretch>
                <a:fillRect l="4893" t="6931" r="5355" b="178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3754100" cy="10922000"/>
            </a:xfrm>
            <a:custGeom>
              <a:avLst/>
              <a:gdLst/>
              <a:ahLst/>
              <a:cxnLst/>
              <a:rect l="l" t="t" r="r" b="b"/>
              <a:pathLst>
                <a:path w="13754100" h="10922000">
                  <a:moveTo>
                    <a:pt x="0" y="0"/>
                  </a:moveTo>
                  <a:lnTo>
                    <a:pt x="13754100" y="0"/>
                  </a:lnTo>
                  <a:lnTo>
                    <a:pt x="13754100" y="10922000"/>
                  </a:lnTo>
                  <a:lnTo>
                    <a:pt x="0" y="10922000"/>
                  </a:lnTo>
                  <a:close/>
                </a:path>
              </a:pathLst>
            </a:custGeom>
            <a:blipFill>
              <a:blip r:embed="rId4"/>
              <a:stretch>
                <a:fillRect l="-179" r="-17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349360">
            <a:off x="5125250" y="4376995"/>
            <a:ext cx="5094665" cy="4045625"/>
            <a:chOff x="0" y="0"/>
            <a:chExt cx="13754100" cy="10922000"/>
          </a:xfrm>
        </p:grpSpPr>
        <p:sp>
          <p:nvSpPr>
            <p:cNvPr id="7" name="Freeform 7"/>
            <p:cNvSpPr/>
            <p:nvPr/>
          </p:nvSpPr>
          <p:spPr>
            <a:xfrm>
              <a:off x="673100" y="977900"/>
              <a:ext cx="12344400" cy="7772400"/>
            </a:xfrm>
            <a:custGeom>
              <a:avLst/>
              <a:gdLst/>
              <a:ahLst/>
              <a:cxnLst/>
              <a:rect l="l" t="t" r="r" b="b"/>
              <a:pathLst>
                <a:path w="12344400" h="7772400">
                  <a:moveTo>
                    <a:pt x="0" y="0"/>
                  </a:moveTo>
                  <a:lnTo>
                    <a:pt x="12344400" y="0"/>
                  </a:lnTo>
                  <a:lnTo>
                    <a:pt x="12344400" y="7772400"/>
                  </a:lnTo>
                  <a:lnTo>
                    <a:pt x="0" y="7772400"/>
                  </a:lnTo>
                  <a:close/>
                </a:path>
              </a:pathLst>
            </a:custGeom>
            <a:blipFill>
              <a:blip r:embed="rId5"/>
              <a:stretch>
                <a:fillRect l="4893" t="6848" r="5355" b="1777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3754100" cy="10922000"/>
            </a:xfrm>
            <a:custGeom>
              <a:avLst/>
              <a:gdLst/>
              <a:ahLst/>
              <a:cxnLst/>
              <a:rect l="l" t="t" r="r" b="b"/>
              <a:pathLst>
                <a:path w="13754100" h="10922000">
                  <a:moveTo>
                    <a:pt x="0" y="0"/>
                  </a:moveTo>
                  <a:lnTo>
                    <a:pt x="13754100" y="0"/>
                  </a:lnTo>
                  <a:lnTo>
                    <a:pt x="13754100" y="10922000"/>
                  </a:lnTo>
                  <a:lnTo>
                    <a:pt x="0" y="10922000"/>
                  </a:lnTo>
                  <a:close/>
                </a:path>
              </a:pathLst>
            </a:custGeom>
            <a:blipFill>
              <a:blip r:embed="rId4"/>
              <a:stretch>
                <a:fillRect l="-179" r="-179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82259">
            <a:off x="1174252" y="8373083"/>
            <a:ext cx="3705458" cy="11699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209258">
            <a:off x="3339511" y="644204"/>
            <a:ext cx="2929565" cy="161330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21450" y="2269393"/>
            <a:ext cx="5623456" cy="2203631"/>
            <a:chOff x="0" y="0"/>
            <a:chExt cx="7497942" cy="293817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7497942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QUESTION 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33099"/>
              <a:ext cx="7497942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Which is the coldest, windiest, and driest continent?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45644" y="4345423"/>
            <a:ext cx="4182467" cy="568962"/>
            <a:chOff x="0" y="0"/>
            <a:chExt cx="5576622" cy="758616"/>
          </a:xfrm>
        </p:grpSpPr>
        <p:sp>
          <p:nvSpPr>
            <p:cNvPr id="15" name="TextBox 15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Australia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45644" y="5372615"/>
            <a:ext cx="4182467" cy="568962"/>
            <a:chOff x="0" y="0"/>
            <a:chExt cx="5576622" cy="758616"/>
          </a:xfrm>
        </p:grpSpPr>
        <p:sp>
          <p:nvSpPr>
            <p:cNvPr id="20" name="TextBox 20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North America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C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745644" y="6399807"/>
            <a:ext cx="4182467" cy="568962"/>
            <a:chOff x="0" y="0"/>
            <a:chExt cx="5576622" cy="758616"/>
          </a:xfrm>
        </p:grpSpPr>
        <p:sp>
          <p:nvSpPr>
            <p:cNvPr id="25" name="TextBox 25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Antarctica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D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745644" y="3318231"/>
            <a:ext cx="4182467" cy="568962"/>
            <a:chOff x="0" y="0"/>
            <a:chExt cx="5576622" cy="758616"/>
          </a:xfrm>
        </p:grpSpPr>
        <p:sp>
          <p:nvSpPr>
            <p:cNvPr id="30" name="TextBox 30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Asia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39121" y="4019767"/>
            <a:ext cx="2629413" cy="568962"/>
            <a:chOff x="0" y="0"/>
            <a:chExt cx="3505884" cy="758616"/>
          </a:xfrm>
        </p:grpSpPr>
        <p:sp>
          <p:nvSpPr>
            <p:cNvPr id="3" name="TextBox 3"/>
            <p:cNvSpPr txBox="1"/>
            <p:nvPr/>
          </p:nvSpPr>
          <p:spPr>
            <a:xfrm>
              <a:off x="1045258" y="7833"/>
              <a:ext cx="246062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Antarctica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D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90676" y="4825466"/>
            <a:ext cx="5926303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8292A"/>
                </a:solidFill>
                <a:latin typeface="Glacial Indifference"/>
              </a:rPr>
              <a:t>It is the southernmost continent and considered as the fifth largest. It has mountains, volcanoes, seals, and penguins.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t="76" b="1219"/>
          <a:stretch>
            <a:fillRect/>
          </a:stretch>
        </p:blipFill>
        <p:spPr>
          <a:xfrm rot="-5465434">
            <a:off x="2868681" y="126942"/>
            <a:ext cx="4128995" cy="6907551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443853">
            <a:off x="981528" y="4888093"/>
            <a:ext cx="5094665" cy="4045625"/>
            <a:chOff x="0" y="0"/>
            <a:chExt cx="13754100" cy="10922000"/>
          </a:xfrm>
        </p:grpSpPr>
        <p:sp>
          <p:nvSpPr>
            <p:cNvPr id="10" name="Freeform 10"/>
            <p:cNvSpPr/>
            <p:nvPr/>
          </p:nvSpPr>
          <p:spPr>
            <a:xfrm>
              <a:off x="673100" y="977900"/>
              <a:ext cx="12344400" cy="7772400"/>
            </a:xfrm>
            <a:custGeom>
              <a:avLst/>
              <a:gdLst/>
              <a:ahLst/>
              <a:cxnLst/>
              <a:rect l="l" t="t" r="r" b="b"/>
              <a:pathLst>
                <a:path w="12344400" h="7772400">
                  <a:moveTo>
                    <a:pt x="0" y="0"/>
                  </a:moveTo>
                  <a:lnTo>
                    <a:pt x="12344400" y="0"/>
                  </a:lnTo>
                  <a:lnTo>
                    <a:pt x="12344400" y="7772400"/>
                  </a:lnTo>
                  <a:lnTo>
                    <a:pt x="0" y="7772400"/>
                  </a:lnTo>
                  <a:close/>
                </a:path>
              </a:pathLst>
            </a:custGeom>
            <a:blipFill>
              <a:blip r:embed="rId3"/>
              <a:stretch>
                <a:fillRect l="4893" t="6931" r="5355" b="1786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3754100" cy="10922000"/>
            </a:xfrm>
            <a:custGeom>
              <a:avLst/>
              <a:gdLst/>
              <a:ahLst/>
              <a:cxnLst/>
              <a:rect l="l" t="t" r="r" b="b"/>
              <a:pathLst>
                <a:path w="13754100" h="10922000">
                  <a:moveTo>
                    <a:pt x="0" y="0"/>
                  </a:moveTo>
                  <a:lnTo>
                    <a:pt x="13754100" y="0"/>
                  </a:lnTo>
                  <a:lnTo>
                    <a:pt x="13754100" y="10922000"/>
                  </a:lnTo>
                  <a:lnTo>
                    <a:pt x="0" y="10922000"/>
                  </a:lnTo>
                  <a:close/>
                </a:path>
              </a:pathLst>
            </a:custGeom>
            <a:blipFill>
              <a:blip r:embed="rId4"/>
              <a:stretch>
                <a:fillRect l="-179" r="-179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-349360">
            <a:off x="5125250" y="4376995"/>
            <a:ext cx="5094665" cy="4045625"/>
            <a:chOff x="0" y="0"/>
            <a:chExt cx="13754100" cy="10922000"/>
          </a:xfrm>
        </p:grpSpPr>
        <p:sp>
          <p:nvSpPr>
            <p:cNvPr id="13" name="Freeform 13"/>
            <p:cNvSpPr/>
            <p:nvPr/>
          </p:nvSpPr>
          <p:spPr>
            <a:xfrm>
              <a:off x="673100" y="977900"/>
              <a:ext cx="12344400" cy="7772400"/>
            </a:xfrm>
            <a:custGeom>
              <a:avLst/>
              <a:gdLst/>
              <a:ahLst/>
              <a:cxnLst/>
              <a:rect l="l" t="t" r="r" b="b"/>
              <a:pathLst>
                <a:path w="12344400" h="7772400">
                  <a:moveTo>
                    <a:pt x="0" y="0"/>
                  </a:moveTo>
                  <a:lnTo>
                    <a:pt x="12344400" y="0"/>
                  </a:lnTo>
                  <a:lnTo>
                    <a:pt x="12344400" y="7772400"/>
                  </a:lnTo>
                  <a:lnTo>
                    <a:pt x="0" y="7772400"/>
                  </a:lnTo>
                  <a:close/>
                </a:path>
              </a:pathLst>
            </a:custGeom>
            <a:blipFill>
              <a:blip r:embed="rId5"/>
              <a:stretch>
                <a:fillRect l="4893" t="6848" r="5355" b="1777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3754100" cy="10922000"/>
            </a:xfrm>
            <a:custGeom>
              <a:avLst/>
              <a:gdLst/>
              <a:ahLst/>
              <a:cxnLst/>
              <a:rect l="l" t="t" r="r" b="b"/>
              <a:pathLst>
                <a:path w="13754100" h="10922000">
                  <a:moveTo>
                    <a:pt x="0" y="0"/>
                  </a:moveTo>
                  <a:lnTo>
                    <a:pt x="13754100" y="0"/>
                  </a:lnTo>
                  <a:lnTo>
                    <a:pt x="13754100" y="10922000"/>
                  </a:lnTo>
                  <a:lnTo>
                    <a:pt x="0" y="10922000"/>
                  </a:lnTo>
                  <a:close/>
                </a:path>
              </a:pathLst>
            </a:custGeom>
            <a:blipFill>
              <a:blip r:embed="rId4"/>
              <a:stretch>
                <a:fillRect l="-179" r="-179"/>
              </a:stretch>
            </a:blip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82259">
            <a:off x="1174252" y="8373083"/>
            <a:ext cx="3705458" cy="116991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209258">
            <a:off x="3339511" y="644204"/>
            <a:ext cx="2929565" cy="1613309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21450" y="2269393"/>
            <a:ext cx="5623456" cy="2203631"/>
            <a:chOff x="0" y="0"/>
            <a:chExt cx="7497942" cy="293817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7497942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ANSWER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33099"/>
              <a:ext cx="7497942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Which is the coldest, windiest, and driest continent?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6" b="1219"/>
          <a:stretch>
            <a:fillRect/>
          </a:stretch>
        </p:blipFill>
        <p:spPr>
          <a:xfrm rot="-5465434">
            <a:off x="2456646" y="1676198"/>
            <a:ext cx="4128995" cy="690755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745644" y="4345423"/>
            <a:ext cx="4182467" cy="568962"/>
            <a:chOff x="0" y="0"/>
            <a:chExt cx="5576622" cy="758616"/>
          </a:xfrm>
        </p:grpSpPr>
        <p:sp>
          <p:nvSpPr>
            <p:cNvPr id="4" name="TextBox 4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Pacific Ocean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B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45644" y="5372615"/>
            <a:ext cx="4182467" cy="568962"/>
            <a:chOff x="0" y="0"/>
            <a:chExt cx="5576622" cy="758616"/>
          </a:xfrm>
        </p:grpSpPr>
        <p:sp>
          <p:nvSpPr>
            <p:cNvPr id="9" name="TextBox 9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Indian Ocean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C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745644" y="6399807"/>
            <a:ext cx="4182467" cy="568962"/>
            <a:chOff x="0" y="0"/>
            <a:chExt cx="5576622" cy="758616"/>
          </a:xfrm>
        </p:grpSpPr>
        <p:sp>
          <p:nvSpPr>
            <p:cNvPr id="14" name="TextBox 14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Arctic Ocean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745644" y="3318231"/>
            <a:ext cx="4182467" cy="568962"/>
            <a:chOff x="0" y="0"/>
            <a:chExt cx="5576622" cy="758616"/>
          </a:xfrm>
        </p:grpSpPr>
        <p:sp>
          <p:nvSpPr>
            <p:cNvPr id="19" name="TextBox 19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Atlantic Ocean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A</a:t>
              </a:r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362924">
            <a:off x="6023312" y="1657609"/>
            <a:ext cx="3545563" cy="6847548"/>
            <a:chOff x="0" y="0"/>
            <a:chExt cx="3290570" cy="6355080"/>
          </a:xfrm>
        </p:grpSpPr>
        <p:sp>
          <p:nvSpPr>
            <p:cNvPr id="24" name="Freeform 24"/>
            <p:cNvSpPr/>
            <p:nvPr/>
          </p:nvSpPr>
          <p:spPr>
            <a:xfrm>
              <a:off x="0" y="1270"/>
              <a:ext cx="3289300" cy="6353810"/>
            </a:xfrm>
            <a:custGeom>
              <a:avLst/>
              <a:gdLst/>
              <a:ahLst/>
              <a:cxnLst/>
              <a:rect l="l" t="t" r="r" b="b"/>
              <a:pathLst>
                <a:path w="3289300" h="6353810">
                  <a:moveTo>
                    <a:pt x="3289300" y="6353810"/>
                  </a:moveTo>
                  <a:lnTo>
                    <a:pt x="0" y="6353810"/>
                  </a:lnTo>
                  <a:lnTo>
                    <a:pt x="0" y="0"/>
                  </a:lnTo>
                  <a:lnTo>
                    <a:pt x="3289300" y="0"/>
                  </a:lnTo>
                  <a:lnTo>
                    <a:pt x="3289300" y="6353810"/>
                  </a:lnTo>
                  <a:close/>
                </a:path>
              </a:pathLst>
            </a:custGeom>
            <a:solidFill>
              <a:srgbClr val="F4F0E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79070" y="3233420"/>
              <a:ext cx="2928620" cy="2940050"/>
            </a:xfrm>
            <a:custGeom>
              <a:avLst/>
              <a:gdLst/>
              <a:ahLst/>
              <a:cxnLst/>
              <a:rect l="l" t="t" r="r" b="b"/>
              <a:pathLst>
                <a:path w="2928620" h="294005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3"/>
              <a:stretch>
                <a:fillRect l="-17047" t="50879" r="-16931" b="2857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81610" y="180340"/>
              <a:ext cx="2928620" cy="2940050"/>
            </a:xfrm>
            <a:custGeom>
              <a:avLst/>
              <a:gdLst/>
              <a:ahLst/>
              <a:cxnLst/>
              <a:rect l="l" t="t" r="r" b="b"/>
              <a:pathLst>
                <a:path w="2928620" h="294005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4"/>
              <a:stretch>
                <a:fillRect l="-17925" t="2837" r="-17964" b="50899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54610" y="439420"/>
              <a:ext cx="3173730" cy="5429250"/>
            </a:xfrm>
            <a:custGeom>
              <a:avLst/>
              <a:gdLst/>
              <a:ahLst/>
              <a:cxnLst/>
              <a:rect l="l" t="t" r="r" b="b"/>
              <a:pathLst>
                <a:path w="3173730" h="5429250">
                  <a:moveTo>
                    <a:pt x="3117850" y="751840"/>
                  </a:moveTo>
                  <a:lnTo>
                    <a:pt x="3117850" y="716280"/>
                  </a:lnTo>
                  <a:lnTo>
                    <a:pt x="3129280" y="716280"/>
                  </a:lnTo>
                  <a:lnTo>
                    <a:pt x="3129280" y="740410"/>
                  </a:lnTo>
                  <a:lnTo>
                    <a:pt x="3140710" y="740410"/>
                  </a:lnTo>
                  <a:lnTo>
                    <a:pt x="3140710" y="717550"/>
                  </a:lnTo>
                  <a:lnTo>
                    <a:pt x="3152140" y="717550"/>
                  </a:lnTo>
                  <a:lnTo>
                    <a:pt x="3152140" y="740410"/>
                  </a:lnTo>
                  <a:lnTo>
                    <a:pt x="3173730" y="740410"/>
                  </a:lnTo>
                  <a:lnTo>
                    <a:pt x="3173730" y="751840"/>
                  </a:lnTo>
                  <a:lnTo>
                    <a:pt x="3117850" y="751840"/>
                  </a:lnTo>
                  <a:close/>
                  <a:moveTo>
                    <a:pt x="3117850" y="702310"/>
                  </a:moveTo>
                  <a:lnTo>
                    <a:pt x="3117850" y="690880"/>
                  </a:lnTo>
                  <a:lnTo>
                    <a:pt x="3171190" y="690880"/>
                  </a:lnTo>
                  <a:lnTo>
                    <a:pt x="3171190" y="702310"/>
                  </a:lnTo>
                  <a:lnTo>
                    <a:pt x="3117850" y="702310"/>
                  </a:lnTo>
                  <a:close/>
                  <a:moveTo>
                    <a:pt x="3117850" y="674370"/>
                  </a:moveTo>
                  <a:lnTo>
                    <a:pt x="3117850" y="662940"/>
                  </a:lnTo>
                  <a:lnTo>
                    <a:pt x="3161030" y="662940"/>
                  </a:lnTo>
                  <a:lnTo>
                    <a:pt x="3161030" y="640080"/>
                  </a:lnTo>
                  <a:lnTo>
                    <a:pt x="3172460" y="640080"/>
                  </a:lnTo>
                  <a:lnTo>
                    <a:pt x="3172460" y="674370"/>
                  </a:lnTo>
                  <a:lnTo>
                    <a:pt x="3117850" y="674370"/>
                  </a:lnTo>
                  <a:close/>
                  <a:moveTo>
                    <a:pt x="3117850" y="628650"/>
                  </a:moveTo>
                  <a:lnTo>
                    <a:pt x="3117850" y="610870"/>
                  </a:lnTo>
                  <a:lnTo>
                    <a:pt x="3153410" y="598170"/>
                  </a:lnTo>
                  <a:lnTo>
                    <a:pt x="3153410" y="598170"/>
                  </a:lnTo>
                  <a:lnTo>
                    <a:pt x="3117850" y="585470"/>
                  </a:lnTo>
                  <a:lnTo>
                    <a:pt x="3117850" y="567690"/>
                  </a:lnTo>
                  <a:lnTo>
                    <a:pt x="3171190" y="567690"/>
                  </a:lnTo>
                  <a:lnTo>
                    <a:pt x="3171190" y="579120"/>
                  </a:lnTo>
                  <a:lnTo>
                    <a:pt x="3129280" y="579120"/>
                  </a:lnTo>
                  <a:lnTo>
                    <a:pt x="3129280" y="579120"/>
                  </a:lnTo>
                  <a:lnTo>
                    <a:pt x="3171190" y="593090"/>
                  </a:lnTo>
                  <a:lnTo>
                    <a:pt x="3171190" y="601980"/>
                  </a:lnTo>
                  <a:lnTo>
                    <a:pt x="3129280" y="615950"/>
                  </a:lnTo>
                  <a:lnTo>
                    <a:pt x="3129280" y="615950"/>
                  </a:lnTo>
                  <a:lnTo>
                    <a:pt x="3171190" y="615950"/>
                  </a:lnTo>
                  <a:lnTo>
                    <a:pt x="3171190" y="627380"/>
                  </a:lnTo>
                  <a:lnTo>
                    <a:pt x="3117850" y="628650"/>
                  </a:lnTo>
                  <a:lnTo>
                    <a:pt x="3117850" y="628650"/>
                  </a:lnTo>
                  <a:close/>
                  <a:moveTo>
                    <a:pt x="3117850" y="523240"/>
                  </a:moveTo>
                  <a:lnTo>
                    <a:pt x="3117850" y="506730"/>
                  </a:lnTo>
                  <a:lnTo>
                    <a:pt x="3155950" y="483870"/>
                  </a:lnTo>
                  <a:lnTo>
                    <a:pt x="3155950" y="483870"/>
                  </a:lnTo>
                  <a:lnTo>
                    <a:pt x="3117850" y="483870"/>
                  </a:lnTo>
                  <a:lnTo>
                    <a:pt x="3117850" y="472440"/>
                  </a:lnTo>
                  <a:lnTo>
                    <a:pt x="3171190" y="472440"/>
                  </a:lnTo>
                  <a:lnTo>
                    <a:pt x="3171190" y="487680"/>
                  </a:lnTo>
                  <a:lnTo>
                    <a:pt x="3133090" y="511810"/>
                  </a:lnTo>
                  <a:lnTo>
                    <a:pt x="3133090" y="511810"/>
                  </a:lnTo>
                  <a:lnTo>
                    <a:pt x="3171190" y="511810"/>
                  </a:lnTo>
                  <a:lnTo>
                    <a:pt x="3171190" y="523240"/>
                  </a:lnTo>
                  <a:lnTo>
                    <a:pt x="3117850" y="523240"/>
                  </a:lnTo>
                  <a:close/>
                  <a:moveTo>
                    <a:pt x="3117850" y="454660"/>
                  </a:moveTo>
                  <a:lnTo>
                    <a:pt x="3117850" y="417830"/>
                  </a:lnTo>
                  <a:lnTo>
                    <a:pt x="3129280" y="417830"/>
                  </a:lnTo>
                  <a:lnTo>
                    <a:pt x="3129280" y="443230"/>
                  </a:lnTo>
                  <a:lnTo>
                    <a:pt x="3139440" y="443230"/>
                  </a:lnTo>
                  <a:lnTo>
                    <a:pt x="3139440" y="420370"/>
                  </a:lnTo>
                  <a:lnTo>
                    <a:pt x="3150870" y="420370"/>
                  </a:lnTo>
                  <a:lnTo>
                    <a:pt x="3150870" y="443230"/>
                  </a:lnTo>
                  <a:lnTo>
                    <a:pt x="3162300" y="443230"/>
                  </a:lnTo>
                  <a:lnTo>
                    <a:pt x="3162300" y="416560"/>
                  </a:lnTo>
                  <a:lnTo>
                    <a:pt x="3173730" y="416560"/>
                  </a:lnTo>
                  <a:lnTo>
                    <a:pt x="3173730" y="454660"/>
                  </a:lnTo>
                  <a:lnTo>
                    <a:pt x="3117850" y="454660"/>
                  </a:lnTo>
                  <a:close/>
                  <a:moveTo>
                    <a:pt x="3167380" y="353060"/>
                  </a:moveTo>
                  <a:cubicBezTo>
                    <a:pt x="3168650" y="356870"/>
                    <a:pt x="3169920" y="360680"/>
                    <a:pt x="3171190" y="364490"/>
                  </a:cubicBezTo>
                  <a:cubicBezTo>
                    <a:pt x="3172460" y="368300"/>
                    <a:pt x="3172460" y="372110"/>
                    <a:pt x="3172460" y="375920"/>
                  </a:cubicBezTo>
                  <a:cubicBezTo>
                    <a:pt x="3172460" y="379730"/>
                    <a:pt x="3171190" y="383540"/>
                    <a:pt x="3169920" y="387350"/>
                  </a:cubicBezTo>
                  <a:cubicBezTo>
                    <a:pt x="3168650" y="391160"/>
                    <a:pt x="3166110" y="393700"/>
                    <a:pt x="3164840" y="396240"/>
                  </a:cubicBezTo>
                  <a:cubicBezTo>
                    <a:pt x="3163570" y="398780"/>
                    <a:pt x="3159760" y="401320"/>
                    <a:pt x="3155950" y="402590"/>
                  </a:cubicBezTo>
                  <a:cubicBezTo>
                    <a:pt x="3152140" y="403860"/>
                    <a:pt x="3148330" y="405130"/>
                    <a:pt x="3144520" y="405130"/>
                  </a:cubicBezTo>
                  <a:cubicBezTo>
                    <a:pt x="3140710" y="405130"/>
                    <a:pt x="3136900" y="403860"/>
                    <a:pt x="3133090" y="402590"/>
                  </a:cubicBezTo>
                  <a:cubicBezTo>
                    <a:pt x="3129280" y="401320"/>
                    <a:pt x="3126740" y="398780"/>
                    <a:pt x="3124200" y="396240"/>
                  </a:cubicBezTo>
                  <a:cubicBezTo>
                    <a:pt x="3121660" y="393700"/>
                    <a:pt x="3120390" y="391160"/>
                    <a:pt x="3119121" y="387350"/>
                  </a:cubicBezTo>
                  <a:cubicBezTo>
                    <a:pt x="3117850" y="383540"/>
                    <a:pt x="3116581" y="379730"/>
                    <a:pt x="3116581" y="375920"/>
                  </a:cubicBezTo>
                  <a:cubicBezTo>
                    <a:pt x="3116581" y="372110"/>
                    <a:pt x="3116581" y="367030"/>
                    <a:pt x="3117851" y="364490"/>
                  </a:cubicBezTo>
                  <a:cubicBezTo>
                    <a:pt x="3119121" y="360680"/>
                    <a:pt x="3120391" y="358140"/>
                    <a:pt x="3122931" y="354330"/>
                  </a:cubicBezTo>
                  <a:lnTo>
                    <a:pt x="3131821" y="363220"/>
                  </a:lnTo>
                  <a:cubicBezTo>
                    <a:pt x="3130550" y="364490"/>
                    <a:pt x="3129281" y="367030"/>
                    <a:pt x="3128010" y="368300"/>
                  </a:cubicBezTo>
                  <a:cubicBezTo>
                    <a:pt x="3126740" y="370840"/>
                    <a:pt x="3126740" y="373380"/>
                    <a:pt x="3126740" y="375920"/>
                  </a:cubicBezTo>
                  <a:cubicBezTo>
                    <a:pt x="3126740" y="378460"/>
                    <a:pt x="3126740" y="381000"/>
                    <a:pt x="3128010" y="382270"/>
                  </a:cubicBezTo>
                  <a:cubicBezTo>
                    <a:pt x="3129281" y="384810"/>
                    <a:pt x="3130550" y="386080"/>
                    <a:pt x="3131821" y="387350"/>
                  </a:cubicBezTo>
                  <a:cubicBezTo>
                    <a:pt x="3133091" y="388620"/>
                    <a:pt x="3135631" y="389890"/>
                    <a:pt x="3136900" y="391160"/>
                  </a:cubicBezTo>
                  <a:cubicBezTo>
                    <a:pt x="3138170" y="392430"/>
                    <a:pt x="3140710" y="392430"/>
                    <a:pt x="3143250" y="392430"/>
                  </a:cubicBezTo>
                  <a:cubicBezTo>
                    <a:pt x="3145790" y="392430"/>
                    <a:pt x="3148330" y="392430"/>
                    <a:pt x="3149600" y="391160"/>
                  </a:cubicBezTo>
                  <a:cubicBezTo>
                    <a:pt x="3150871" y="389890"/>
                    <a:pt x="3153410" y="388620"/>
                    <a:pt x="3154680" y="387350"/>
                  </a:cubicBezTo>
                  <a:cubicBezTo>
                    <a:pt x="3155950" y="386080"/>
                    <a:pt x="3157220" y="383540"/>
                    <a:pt x="3158490" y="382270"/>
                  </a:cubicBezTo>
                  <a:cubicBezTo>
                    <a:pt x="3159760" y="379730"/>
                    <a:pt x="3159760" y="378460"/>
                    <a:pt x="3159760" y="375920"/>
                  </a:cubicBezTo>
                  <a:cubicBezTo>
                    <a:pt x="3159760" y="373380"/>
                    <a:pt x="3159760" y="370840"/>
                    <a:pt x="3158490" y="369570"/>
                  </a:cubicBezTo>
                  <a:cubicBezTo>
                    <a:pt x="3157220" y="368300"/>
                    <a:pt x="3157220" y="365760"/>
                    <a:pt x="3157220" y="364490"/>
                  </a:cubicBezTo>
                  <a:lnTo>
                    <a:pt x="3148330" y="364490"/>
                  </a:lnTo>
                  <a:lnTo>
                    <a:pt x="3148330" y="374650"/>
                  </a:lnTo>
                  <a:lnTo>
                    <a:pt x="3136900" y="374650"/>
                  </a:lnTo>
                  <a:lnTo>
                    <a:pt x="3136900" y="353060"/>
                  </a:lnTo>
                  <a:cubicBezTo>
                    <a:pt x="3136900" y="353060"/>
                    <a:pt x="3167380" y="353060"/>
                    <a:pt x="3167380" y="353060"/>
                  </a:cubicBezTo>
                  <a:close/>
                  <a:moveTo>
                    <a:pt x="3117850" y="325120"/>
                  </a:moveTo>
                  <a:lnTo>
                    <a:pt x="3117850" y="314960"/>
                  </a:lnTo>
                  <a:lnTo>
                    <a:pt x="3171190" y="292100"/>
                  </a:lnTo>
                  <a:lnTo>
                    <a:pt x="3171190" y="306070"/>
                  </a:lnTo>
                  <a:lnTo>
                    <a:pt x="3159760" y="311150"/>
                  </a:lnTo>
                  <a:lnTo>
                    <a:pt x="3159760" y="331470"/>
                  </a:lnTo>
                  <a:lnTo>
                    <a:pt x="3171190" y="335280"/>
                  </a:lnTo>
                  <a:lnTo>
                    <a:pt x="3171190" y="347980"/>
                  </a:lnTo>
                  <a:lnTo>
                    <a:pt x="3117850" y="325120"/>
                  </a:lnTo>
                  <a:close/>
                  <a:moveTo>
                    <a:pt x="3133090" y="320040"/>
                  </a:moveTo>
                  <a:lnTo>
                    <a:pt x="3149600" y="326390"/>
                  </a:lnTo>
                  <a:lnTo>
                    <a:pt x="3149600" y="313690"/>
                  </a:lnTo>
                  <a:lnTo>
                    <a:pt x="3133090" y="320040"/>
                  </a:lnTo>
                  <a:close/>
                  <a:moveTo>
                    <a:pt x="3128010" y="278130"/>
                  </a:moveTo>
                  <a:lnTo>
                    <a:pt x="3128010" y="293370"/>
                  </a:lnTo>
                  <a:lnTo>
                    <a:pt x="3117850" y="293370"/>
                  </a:lnTo>
                  <a:lnTo>
                    <a:pt x="3117850" y="250190"/>
                  </a:lnTo>
                  <a:lnTo>
                    <a:pt x="3128010" y="250190"/>
                  </a:lnTo>
                  <a:lnTo>
                    <a:pt x="3128010" y="265430"/>
                  </a:lnTo>
                  <a:lnTo>
                    <a:pt x="3171190" y="265430"/>
                  </a:lnTo>
                  <a:lnTo>
                    <a:pt x="3171190" y="276860"/>
                  </a:lnTo>
                  <a:lnTo>
                    <a:pt x="3128010" y="278130"/>
                  </a:lnTo>
                  <a:lnTo>
                    <a:pt x="3128010" y="278130"/>
                  </a:lnTo>
                  <a:close/>
                  <a:moveTo>
                    <a:pt x="3117850" y="240030"/>
                  </a:moveTo>
                  <a:lnTo>
                    <a:pt x="3117850" y="228600"/>
                  </a:lnTo>
                  <a:lnTo>
                    <a:pt x="3171190" y="228600"/>
                  </a:lnTo>
                  <a:lnTo>
                    <a:pt x="3171190" y="240030"/>
                  </a:lnTo>
                  <a:lnTo>
                    <a:pt x="3117850" y="240030"/>
                  </a:lnTo>
                  <a:close/>
                  <a:moveTo>
                    <a:pt x="3117850" y="217170"/>
                  </a:moveTo>
                  <a:lnTo>
                    <a:pt x="3117850" y="203200"/>
                  </a:lnTo>
                  <a:lnTo>
                    <a:pt x="3153410" y="190500"/>
                  </a:lnTo>
                  <a:lnTo>
                    <a:pt x="3153410" y="190500"/>
                  </a:lnTo>
                  <a:lnTo>
                    <a:pt x="3117850" y="176530"/>
                  </a:lnTo>
                  <a:lnTo>
                    <a:pt x="3117850" y="163830"/>
                  </a:lnTo>
                  <a:lnTo>
                    <a:pt x="3171190" y="186690"/>
                  </a:lnTo>
                  <a:lnTo>
                    <a:pt x="3171190" y="195580"/>
                  </a:lnTo>
                  <a:lnTo>
                    <a:pt x="3117850" y="217170"/>
                  </a:lnTo>
                  <a:close/>
                  <a:moveTo>
                    <a:pt x="3117850" y="152400"/>
                  </a:moveTo>
                  <a:lnTo>
                    <a:pt x="3117850" y="115570"/>
                  </a:lnTo>
                  <a:lnTo>
                    <a:pt x="3129280" y="115570"/>
                  </a:lnTo>
                  <a:lnTo>
                    <a:pt x="3129280" y="140970"/>
                  </a:lnTo>
                  <a:lnTo>
                    <a:pt x="3139440" y="140970"/>
                  </a:lnTo>
                  <a:lnTo>
                    <a:pt x="3139440" y="118110"/>
                  </a:lnTo>
                  <a:lnTo>
                    <a:pt x="3150870" y="118110"/>
                  </a:lnTo>
                  <a:lnTo>
                    <a:pt x="3150870" y="140970"/>
                  </a:lnTo>
                  <a:lnTo>
                    <a:pt x="3162300" y="140970"/>
                  </a:lnTo>
                  <a:lnTo>
                    <a:pt x="3162300" y="114300"/>
                  </a:lnTo>
                  <a:lnTo>
                    <a:pt x="3173730" y="114300"/>
                  </a:lnTo>
                  <a:lnTo>
                    <a:pt x="3173730" y="152400"/>
                  </a:lnTo>
                  <a:lnTo>
                    <a:pt x="3117850" y="152400"/>
                  </a:lnTo>
                  <a:close/>
                  <a:moveTo>
                    <a:pt x="3117850" y="3089910"/>
                  </a:moveTo>
                  <a:lnTo>
                    <a:pt x="3117850" y="3053080"/>
                  </a:lnTo>
                  <a:lnTo>
                    <a:pt x="3129280" y="3053080"/>
                  </a:lnTo>
                  <a:lnTo>
                    <a:pt x="3129280" y="3077210"/>
                  </a:lnTo>
                  <a:lnTo>
                    <a:pt x="3140710" y="3077210"/>
                  </a:lnTo>
                  <a:lnTo>
                    <a:pt x="3140710" y="3054350"/>
                  </a:lnTo>
                  <a:lnTo>
                    <a:pt x="3152140" y="3054350"/>
                  </a:lnTo>
                  <a:lnTo>
                    <a:pt x="3152140" y="3077210"/>
                  </a:lnTo>
                  <a:lnTo>
                    <a:pt x="3173730" y="3077210"/>
                  </a:lnTo>
                  <a:lnTo>
                    <a:pt x="3173730" y="3088640"/>
                  </a:lnTo>
                  <a:lnTo>
                    <a:pt x="3117850" y="3088640"/>
                  </a:lnTo>
                  <a:lnTo>
                    <a:pt x="3117850" y="3089910"/>
                  </a:lnTo>
                  <a:close/>
                  <a:moveTo>
                    <a:pt x="3117850" y="3040380"/>
                  </a:moveTo>
                  <a:lnTo>
                    <a:pt x="3117850" y="3028950"/>
                  </a:lnTo>
                  <a:lnTo>
                    <a:pt x="3171190" y="3028950"/>
                  </a:lnTo>
                  <a:lnTo>
                    <a:pt x="3171190" y="3040380"/>
                  </a:lnTo>
                  <a:lnTo>
                    <a:pt x="3117850" y="3040380"/>
                  </a:lnTo>
                  <a:close/>
                  <a:moveTo>
                    <a:pt x="3117850" y="3012440"/>
                  </a:moveTo>
                  <a:lnTo>
                    <a:pt x="3117850" y="3001010"/>
                  </a:lnTo>
                  <a:lnTo>
                    <a:pt x="3161030" y="3001010"/>
                  </a:lnTo>
                  <a:lnTo>
                    <a:pt x="3161030" y="2979420"/>
                  </a:lnTo>
                  <a:lnTo>
                    <a:pt x="3172460" y="2979420"/>
                  </a:lnTo>
                  <a:lnTo>
                    <a:pt x="3172460" y="3013710"/>
                  </a:lnTo>
                  <a:lnTo>
                    <a:pt x="3117850" y="3013710"/>
                  </a:lnTo>
                  <a:lnTo>
                    <a:pt x="3117850" y="3012440"/>
                  </a:lnTo>
                  <a:close/>
                  <a:moveTo>
                    <a:pt x="3117850" y="2966720"/>
                  </a:moveTo>
                  <a:lnTo>
                    <a:pt x="3117850" y="2948940"/>
                  </a:lnTo>
                  <a:lnTo>
                    <a:pt x="3153410" y="2936240"/>
                  </a:lnTo>
                  <a:lnTo>
                    <a:pt x="3153410" y="2936240"/>
                  </a:lnTo>
                  <a:lnTo>
                    <a:pt x="3117850" y="2923540"/>
                  </a:lnTo>
                  <a:lnTo>
                    <a:pt x="3117850" y="2905760"/>
                  </a:lnTo>
                  <a:lnTo>
                    <a:pt x="3171190" y="2905760"/>
                  </a:lnTo>
                  <a:lnTo>
                    <a:pt x="3171190" y="2917190"/>
                  </a:lnTo>
                  <a:lnTo>
                    <a:pt x="3129280" y="2917190"/>
                  </a:lnTo>
                  <a:lnTo>
                    <a:pt x="3129280" y="2917190"/>
                  </a:lnTo>
                  <a:lnTo>
                    <a:pt x="3171190" y="2931160"/>
                  </a:lnTo>
                  <a:lnTo>
                    <a:pt x="3171190" y="2940050"/>
                  </a:lnTo>
                  <a:lnTo>
                    <a:pt x="3129280" y="2954021"/>
                  </a:lnTo>
                  <a:lnTo>
                    <a:pt x="3129280" y="2954021"/>
                  </a:lnTo>
                  <a:lnTo>
                    <a:pt x="3171190" y="2954021"/>
                  </a:lnTo>
                  <a:lnTo>
                    <a:pt x="3171190" y="2965450"/>
                  </a:lnTo>
                  <a:lnTo>
                    <a:pt x="3117850" y="2966720"/>
                  </a:lnTo>
                  <a:lnTo>
                    <a:pt x="3117850" y="2966720"/>
                  </a:lnTo>
                  <a:close/>
                  <a:moveTo>
                    <a:pt x="3117850" y="2861310"/>
                  </a:moveTo>
                  <a:lnTo>
                    <a:pt x="3117850" y="2844800"/>
                  </a:lnTo>
                  <a:lnTo>
                    <a:pt x="3155950" y="2821940"/>
                  </a:lnTo>
                  <a:lnTo>
                    <a:pt x="3155950" y="2821940"/>
                  </a:lnTo>
                  <a:lnTo>
                    <a:pt x="3117850" y="2821940"/>
                  </a:lnTo>
                  <a:lnTo>
                    <a:pt x="3117850" y="2810510"/>
                  </a:lnTo>
                  <a:lnTo>
                    <a:pt x="3171190" y="2810510"/>
                  </a:lnTo>
                  <a:lnTo>
                    <a:pt x="3171190" y="2825750"/>
                  </a:lnTo>
                  <a:lnTo>
                    <a:pt x="3133090" y="2849880"/>
                  </a:lnTo>
                  <a:lnTo>
                    <a:pt x="3133090" y="2849880"/>
                  </a:lnTo>
                  <a:lnTo>
                    <a:pt x="3171190" y="2849880"/>
                  </a:lnTo>
                  <a:lnTo>
                    <a:pt x="3171190" y="2861310"/>
                  </a:lnTo>
                  <a:lnTo>
                    <a:pt x="3117850" y="2861310"/>
                  </a:lnTo>
                  <a:lnTo>
                    <a:pt x="3117850" y="2861310"/>
                  </a:lnTo>
                  <a:close/>
                  <a:moveTo>
                    <a:pt x="3117850" y="2792730"/>
                  </a:moveTo>
                  <a:lnTo>
                    <a:pt x="3117850" y="2755900"/>
                  </a:lnTo>
                  <a:lnTo>
                    <a:pt x="3129280" y="2755900"/>
                  </a:lnTo>
                  <a:lnTo>
                    <a:pt x="3129280" y="2781300"/>
                  </a:lnTo>
                  <a:lnTo>
                    <a:pt x="3139440" y="2781300"/>
                  </a:lnTo>
                  <a:lnTo>
                    <a:pt x="3139440" y="2758440"/>
                  </a:lnTo>
                  <a:lnTo>
                    <a:pt x="3150870" y="2758440"/>
                  </a:lnTo>
                  <a:lnTo>
                    <a:pt x="3150870" y="2781300"/>
                  </a:lnTo>
                  <a:lnTo>
                    <a:pt x="3162300" y="2781300"/>
                  </a:lnTo>
                  <a:lnTo>
                    <a:pt x="3162300" y="2754630"/>
                  </a:lnTo>
                  <a:lnTo>
                    <a:pt x="3173730" y="2754630"/>
                  </a:lnTo>
                  <a:lnTo>
                    <a:pt x="3173730" y="2792730"/>
                  </a:lnTo>
                  <a:lnTo>
                    <a:pt x="3117850" y="2792730"/>
                  </a:lnTo>
                  <a:close/>
                  <a:moveTo>
                    <a:pt x="3167380" y="2691130"/>
                  </a:moveTo>
                  <a:cubicBezTo>
                    <a:pt x="3168650" y="2694940"/>
                    <a:pt x="3169920" y="2698750"/>
                    <a:pt x="3171190" y="2702560"/>
                  </a:cubicBezTo>
                  <a:cubicBezTo>
                    <a:pt x="3172460" y="2706370"/>
                    <a:pt x="3172460" y="2710180"/>
                    <a:pt x="3172460" y="2713990"/>
                  </a:cubicBezTo>
                  <a:cubicBezTo>
                    <a:pt x="3172460" y="2717800"/>
                    <a:pt x="3171190" y="2721610"/>
                    <a:pt x="3169920" y="2725420"/>
                  </a:cubicBezTo>
                  <a:cubicBezTo>
                    <a:pt x="3168650" y="2729230"/>
                    <a:pt x="3166110" y="2731770"/>
                    <a:pt x="3164840" y="2734310"/>
                  </a:cubicBezTo>
                  <a:cubicBezTo>
                    <a:pt x="3163570" y="2736850"/>
                    <a:pt x="3159760" y="2739390"/>
                    <a:pt x="3155950" y="2740660"/>
                  </a:cubicBezTo>
                  <a:cubicBezTo>
                    <a:pt x="3152140" y="2741930"/>
                    <a:pt x="3148330" y="2743200"/>
                    <a:pt x="3144520" y="2743200"/>
                  </a:cubicBezTo>
                  <a:cubicBezTo>
                    <a:pt x="3140710" y="2743200"/>
                    <a:pt x="3136900" y="2741930"/>
                    <a:pt x="3133090" y="2740660"/>
                  </a:cubicBezTo>
                  <a:cubicBezTo>
                    <a:pt x="3129280" y="2739390"/>
                    <a:pt x="3126740" y="2736850"/>
                    <a:pt x="3124200" y="2734310"/>
                  </a:cubicBezTo>
                  <a:cubicBezTo>
                    <a:pt x="3121660" y="2731770"/>
                    <a:pt x="3120390" y="2729230"/>
                    <a:pt x="3119121" y="2725420"/>
                  </a:cubicBezTo>
                  <a:cubicBezTo>
                    <a:pt x="3117850" y="2721610"/>
                    <a:pt x="3116581" y="2717800"/>
                    <a:pt x="3116581" y="2713990"/>
                  </a:cubicBezTo>
                  <a:cubicBezTo>
                    <a:pt x="3116581" y="2710180"/>
                    <a:pt x="3116581" y="2705100"/>
                    <a:pt x="3117851" y="2702560"/>
                  </a:cubicBezTo>
                  <a:cubicBezTo>
                    <a:pt x="3119121" y="2698750"/>
                    <a:pt x="3120391" y="2696210"/>
                    <a:pt x="3122931" y="2692400"/>
                  </a:cubicBezTo>
                  <a:lnTo>
                    <a:pt x="3131821" y="2701290"/>
                  </a:lnTo>
                  <a:cubicBezTo>
                    <a:pt x="3130550" y="2702560"/>
                    <a:pt x="3129281" y="2705100"/>
                    <a:pt x="3128010" y="2706370"/>
                  </a:cubicBezTo>
                  <a:cubicBezTo>
                    <a:pt x="3126740" y="2708910"/>
                    <a:pt x="3126740" y="2711450"/>
                    <a:pt x="3126740" y="2713990"/>
                  </a:cubicBezTo>
                  <a:cubicBezTo>
                    <a:pt x="3126740" y="2716530"/>
                    <a:pt x="3126740" y="2719070"/>
                    <a:pt x="3128010" y="2720340"/>
                  </a:cubicBezTo>
                  <a:cubicBezTo>
                    <a:pt x="3129281" y="2722880"/>
                    <a:pt x="3130550" y="2724150"/>
                    <a:pt x="3131821" y="2725420"/>
                  </a:cubicBezTo>
                  <a:cubicBezTo>
                    <a:pt x="3133091" y="2726690"/>
                    <a:pt x="3135631" y="2727960"/>
                    <a:pt x="3136900" y="2729230"/>
                  </a:cubicBezTo>
                  <a:cubicBezTo>
                    <a:pt x="3138170" y="2730500"/>
                    <a:pt x="3140710" y="2730500"/>
                    <a:pt x="3143250" y="2730500"/>
                  </a:cubicBezTo>
                  <a:cubicBezTo>
                    <a:pt x="3145790" y="2730500"/>
                    <a:pt x="3148330" y="2730500"/>
                    <a:pt x="3149600" y="2729230"/>
                  </a:cubicBezTo>
                  <a:cubicBezTo>
                    <a:pt x="3150871" y="2727960"/>
                    <a:pt x="3153410" y="2726690"/>
                    <a:pt x="3154680" y="2725420"/>
                  </a:cubicBezTo>
                  <a:cubicBezTo>
                    <a:pt x="3155950" y="2724150"/>
                    <a:pt x="3157220" y="2721610"/>
                    <a:pt x="3158490" y="2720340"/>
                  </a:cubicBezTo>
                  <a:cubicBezTo>
                    <a:pt x="3159760" y="2717800"/>
                    <a:pt x="3159760" y="2716530"/>
                    <a:pt x="3159760" y="2713990"/>
                  </a:cubicBezTo>
                  <a:cubicBezTo>
                    <a:pt x="3159760" y="2711450"/>
                    <a:pt x="3159760" y="2708910"/>
                    <a:pt x="3158490" y="2707640"/>
                  </a:cubicBezTo>
                  <a:cubicBezTo>
                    <a:pt x="3157220" y="2706370"/>
                    <a:pt x="3157220" y="2703830"/>
                    <a:pt x="3157220" y="2702560"/>
                  </a:cubicBezTo>
                  <a:lnTo>
                    <a:pt x="3148330" y="2702560"/>
                  </a:lnTo>
                  <a:lnTo>
                    <a:pt x="3148330" y="2712720"/>
                  </a:lnTo>
                  <a:lnTo>
                    <a:pt x="3136900" y="2712720"/>
                  </a:lnTo>
                  <a:lnTo>
                    <a:pt x="3136900" y="2691130"/>
                  </a:lnTo>
                  <a:lnTo>
                    <a:pt x="3167380" y="2691130"/>
                  </a:lnTo>
                  <a:close/>
                  <a:moveTo>
                    <a:pt x="3117850" y="2663190"/>
                  </a:moveTo>
                  <a:lnTo>
                    <a:pt x="3117850" y="2653030"/>
                  </a:lnTo>
                  <a:lnTo>
                    <a:pt x="3171190" y="2630170"/>
                  </a:lnTo>
                  <a:lnTo>
                    <a:pt x="3171190" y="2644140"/>
                  </a:lnTo>
                  <a:lnTo>
                    <a:pt x="3159760" y="2649220"/>
                  </a:lnTo>
                  <a:lnTo>
                    <a:pt x="3159760" y="2669540"/>
                  </a:lnTo>
                  <a:lnTo>
                    <a:pt x="3171190" y="2674620"/>
                  </a:lnTo>
                  <a:lnTo>
                    <a:pt x="3171190" y="2687320"/>
                  </a:lnTo>
                  <a:lnTo>
                    <a:pt x="3117850" y="2663190"/>
                  </a:lnTo>
                  <a:close/>
                  <a:moveTo>
                    <a:pt x="3133090" y="2658110"/>
                  </a:moveTo>
                  <a:lnTo>
                    <a:pt x="3149600" y="2664460"/>
                  </a:lnTo>
                  <a:lnTo>
                    <a:pt x="3149600" y="2651760"/>
                  </a:lnTo>
                  <a:lnTo>
                    <a:pt x="3133090" y="2658110"/>
                  </a:lnTo>
                  <a:close/>
                  <a:moveTo>
                    <a:pt x="3128010" y="2616200"/>
                  </a:moveTo>
                  <a:lnTo>
                    <a:pt x="3128010" y="2631440"/>
                  </a:lnTo>
                  <a:lnTo>
                    <a:pt x="3117850" y="2631440"/>
                  </a:lnTo>
                  <a:lnTo>
                    <a:pt x="3117850" y="2588260"/>
                  </a:lnTo>
                  <a:lnTo>
                    <a:pt x="3128010" y="2588260"/>
                  </a:lnTo>
                  <a:lnTo>
                    <a:pt x="3128010" y="2603500"/>
                  </a:lnTo>
                  <a:lnTo>
                    <a:pt x="3171190" y="2603500"/>
                  </a:lnTo>
                  <a:lnTo>
                    <a:pt x="3171190" y="2614930"/>
                  </a:lnTo>
                  <a:lnTo>
                    <a:pt x="3128010" y="2614930"/>
                  </a:lnTo>
                  <a:lnTo>
                    <a:pt x="3128010" y="2616200"/>
                  </a:lnTo>
                  <a:close/>
                  <a:moveTo>
                    <a:pt x="3117850" y="2578100"/>
                  </a:moveTo>
                  <a:lnTo>
                    <a:pt x="3117850" y="2566670"/>
                  </a:lnTo>
                  <a:lnTo>
                    <a:pt x="3171190" y="2566670"/>
                  </a:lnTo>
                  <a:lnTo>
                    <a:pt x="3171190" y="2578100"/>
                  </a:lnTo>
                  <a:lnTo>
                    <a:pt x="3117850" y="2578100"/>
                  </a:lnTo>
                  <a:close/>
                  <a:moveTo>
                    <a:pt x="3117850" y="2555240"/>
                  </a:moveTo>
                  <a:lnTo>
                    <a:pt x="3117850" y="2541270"/>
                  </a:lnTo>
                  <a:lnTo>
                    <a:pt x="3153410" y="2528570"/>
                  </a:lnTo>
                  <a:lnTo>
                    <a:pt x="3153410" y="2528570"/>
                  </a:lnTo>
                  <a:lnTo>
                    <a:pt x="3117850" y="2514600"/>
                  </a:lnTo>
                  <a:lnTo>
                    <a:pt x="3117850" y="2501900"/>
                  </a:lnTo>
                  <a:lnTo>
                    <a:pt x="3171190" y="2524760"/>
                  </a:lnTo>
                  <a:lnTo>
                    <a:pt x="3171190" y="2534920"/>
                  </a:lnTo>
                  <a:lnTo>
                    <a:pt x="3117850" y="2555240"/>
                  </a:lnTo>
                  <a:close/>
                  <a:moveTo>
                    <a:pt x="3117850" y="2490470"/>
                  </a:moveTo>
                  <a:lnTo>
                    <a:pt x="3117850" y="2453640"/>
                  </a:lnTo>
                  <a:lnTo>
                    <a:pt x="3129280" y="2453640"/>
                  </a:lnTo>
                  <a:lnTo>
                    <a:pt x="3129280" y="2479040"/>
                  </a:lnTo>
                  <a:lnTo>
                    <a:pt x="3139440" y="2479040"/>
                  </a:lnTo>
                  <a:lnTo>
                    <a:pt x="3139440" y="2456180"/>
                  </a:lnTo>
                  <a:lnTo>
                    <a:pt x="3150870" y="2456180"/>
                  </a:lnTo>
                  <a:lnTo>
                    <a:pt x="3150870" y="2479040"/>
                  </a:lnTo>
                  <a:lnTo>
                    <a:pt x="3162300" y="2479040"/>
                  </a:lnTo>
                  <a:lnTo>
                    <a:pt x="3162300" y="2452370"/>
                  </a:lnTo>
                  <a:lnTo>
                    <a:pt x="3173730" y="2452370"/>
                  </a:lnTo>
                  <a:lnTo>
                    <a:pt x="3173730" y="2490470"/>
                  </a:lnTo>
                  <a:lnTo>
                    <a:pt x="3117850" y="2490470"/>
                  </a:lnTo>
                  <a:close/>
                  <a:moveTo>
                    <a:pt x="3117850" y="5429250"/>
                  </a:moveTo>
                  <a:lnTo>
                    <a:pt x="3117850" y="5392420"/>
                  </a:lnTo>
                  <a:lnTo>
                    <a:pt x="3129280" y="5392420"/>
                  </a:lnTo>
                  <a:lnTo>
                    <a:pt x="3129280" y="5416550"/>
                  </a:lnTo>
                  <a:lnTo>
                    <a:pt x="3140710" y="5416550"/>
                  </a:lnTo>
                  <a:lnTo>
                    <a:pt x="3140710" y="5393690"/>
                  </a:lnTo>
                  <a:lnTo>
                    <a:pt x="3152140" y="5393690"/>
                  </a:lnTo>
                  <a:lnTo>
                    <a:pt x="3152140" y="5416550"/>
                  </a:lnTo>
                  <a:lnTo>
                    <a:pt x="3173730" y="5416550"/>
                  </a:lnTo>
                  <a:lnTo>
                    <a:pt x="3173730" y="5427980"/>
                  </a:lnTo>
                  <a:lnTo>
                    <a:pt x="3117850" y="5427980"/>
                  </a:lnTo>
                  <a:lnTo>
                    <a:pt x="3117850" y="5429250"/>
                  </a:lnTo>
                  <a:close/>
                  <a:moveTo>
                    <a:pt x="3117850" y="5379720"/>
                  </a:moveTo>
                  <a:lnTo>
                    <a:pt x="3117850" y="5368290"/>
                  </a:lnTo>
                  <a:lnTo>
                    <a:pt x="3171190" y="5368290"/>
                  </a:lnTo>
                  <a:lnTo>
                    <a:pt x="3171190" y="5379720"/>
                  </a:lnTo>
                  <a:lnTo>
                    <a:pt x="3117850" y="5379720"/>
                  </a:lnTo>
                  <a:close/>
                  <a:moveTo>
                    <a:pt x="3117850" y="5351780"/>
                  </a:moveTo>
                  <a:lnTo>
                    <a:pt x="3117850" y="5339080"/>
                  </a:lnTo>
                  <a:lnTo>
                    <a:pt x="3161030" y="5339080"/>
                  </a:lnTo>
                  <a:lnTo>
                    <a:pt x="3161030" y="5317490"/>
                  </a:lnTo>
                  <a:lnTo>
                    <a:pt x="3172460" y="5317490"/>
                  </a:lnTo>
                  <a:lnTo>
                    <a:pt x="3172460" y="5351780"/>
                  </a:lnTo>
                  <a:lnTo>
                    <a:pt x="3117850" y="5351780"/>
                  </a:lnTo>
                  <a:close/>
                  <a:moveTo>
                    <a:pt x="3117850" y="5306060"/>
                  </a:moveTo>
                  <a:lnTo>
                    <a:pt x="3117850" y="5288280"/>
                  </a:lnTo>
                  <a:lnTo>
                    <a:pt x="3153410" y="5275580"/>
                  </a:lnTo>
                  <a:lnTo>
                    <a:pt x="3153410" y="5275580"/>
                  </a:lnTo>
                  <a:lnTo>
                    <a:pt x="3117850" y="5262880"/>
                  </a:lnTo>
                  <a:lnTo>
                    <a:pt x="3117850" y="5245100"/>
                  </a:lnTo>
                  <a:lnTo>
                    <a:pt x="3171190" y="5245100"/>
                  </a:lnTo>
                  <a:lnTo>
                    <a:pt x="3171190" y="5256530"/>
                  </a:lnTo>
                  <a:lnTo>
                    <a:pt x="3129280" y="5256530"/>
                  </a:lnTo>
                  <a:lnTo>
                    <a:pt x="3129280" y="5256530"/>
                  </a:lnTo>
                  <a:lnTo>
                    <a:pt x="3171190" y="5270500"/>
                  </a:lnTo>
                  <a:lnTo>
                    <a:pt x="3171190" y="5279390"/>
                  </a:lnTo>
                  <a:lnTo>
                    <a:pt x="3129280" y="5293360"/>
                  </a:lnTo>
                  <a:lnTo>
                    <a:pt x="3129280" y="5293360"/>
                  </a:lnTo>
                  <a:lnTo>
                    <a:pt x="3171190" y="5293360"/>
                  </a:lnTo>
                  <a:lnTo>
                    <a:pt x="3171190" y="5304790"/>
                  </a:lnTo>
                  <a:lnTo>
                    <a:pt x="3117850" y="5306060"/>
                  </a:lnTo>
                  <a:lnTo>
                    <a:pt x="3117850" y="5306060"/>
                  </a:lnTo>
                  <a:close/>
                  <a:moveTo>
                    <a:pt x="3117850" y="5200650"/>
                  </a:moveTo>
                  <a:lnTo>
                    <a:pt x="3117850" y="5184140"/>
                  </a:lnTo>
                  <a:lnTo>
                    <a:pt x="3155950" y="5161280"/>
                  </a:lnTo>
                  <a:lnTo>
                    <a:pt x="3155950" y="5161280"/>
                  </a:lnTo>
                  <a:lnTo>
                    <a:pt x="3117850" y="5161280"/>
                  </a:lnTo>
                  <a:lnTo>
                    <a:pt x="3117850" y="5148580"/>
                  </a:lnTo>
                  <a:lnTo>
                    <a:pt x="3171190" y="5148580"/>
                  </a:lnTo>
                  <a:lnTo>
                    <a:pt x="3171190" y="5163821"/>
                  </a:lnTo>
                  <a:lnTo>
                    <a:pt x="3133090" y="5187950"/>
                  </a:lnTo>
                  <a:lnTo>
                    <a:pt x="3133090" y="5187950"/>
                  </a:lnTo>
                  <a:lnTo>
                    <a:pt x="3171190" y="5187950"/>
                  </a:lnTo>
                  <a:lnTo>
                    <a:pt x="3171190" y="5199380"/>
                  </a:lnTo>
                  <a:lnTo>
                    <a:pt x="3117850" y="5199380"/>
                  </a:lnTo>
                  <a:lnTo>
                    <a:pt x="3117850" y="5200650"/>
                  </a:lnTo>
                  <a:close/>
                  <a:moveTo>
                    <a:pt x="3117850" y="5132070"/>
                  </a:moveTo>
                  <a:lnTo>
                    <a:pt x="3117850" y="5095240"/>
                  </a:lnTo>
                  <a:lnTo>
                    <a:pt x="3129280" y="5095240"/>
                  </a:lnTo>
                  <a:lnTo>
                    <a:pt x="3129280" y="5120640"/>
                  </a:lnTo>
                  <a:lnTo>
                    <a:pt x="3139440" y="5120640"/>
                  </a:lnTo>
                  <a:lnTo>
                    <a:pt x="3139440" y="5097780"/>
                  </a:lnTo>
                  <a:lnTo>
                    <a:pt x="3150870" y="5097780"/>
                  </a:lnTo>
                  <a:lnTo>
                    <a:pt x="3150870" y="5120640"/>
                  </a:lnTo>
                  <a:lnTo>
                    <a:pt x="3162300" y="5120640"/>
                  </a:lnTo>
                  <a:lnTo>
                    <a:pt x="3162300" y="5093970"/>
                  </a:lnTo>
                  <a:lnTo>
                    <a:pt x="3173730" y="5093970"/>
                  </a:lnTo>
                  <a:lnTo>
                    <a:pt x="3173730" y="5132070"/>
                  </a:lnTo>
                  <a:lnTo>
                    <a:pt x="3117850" y="5132070"/>
                  </a:lnTo>
                  <a:close/>
                  <a:moveTo>
                    <a:pt x="3167380" y="5030470"/>
                  </a:moveTo>
                  <a:cubicBezTo>
                    <a:pt x="3168650" y="5034280"/>
                    <a:pt x="3169920" y="5038090"/>
                    <a:pt x="3171190" y="5041900"/>
                  </a:cubicBezTo>
                  <a:cubicBezTo>
                    <a:pt x="3172460" y="5045710"/>
                    <a:pt x="3172460" y="5049520"/>
                    <a:pt x="3172460" y="5053330"/>
                  </a:cubicBezTo>
                  <a:cubicBezTo>
                    <a:pt x="3172460" y="5057140"/>
                    <a:pt x="3171190" y="5060950"/>
                    <a:pt x="3169920" y="5064760"/>
                  </a:cubicBezTo>
                  <a:cubicBezTo>
                    <a:pt x="3168650" y="5068570"/>
                    <a:pt x="3166110" y="5071110"/>
                    <a:pt x="3164840" y="5073650"/>
                  </a:cubicBezTo>
                  <a:cubicBezTo>
                    <a:pt x="3162300" y="5076190"/>
                    <a:pt x="3159760" y="5078730"/>
                    <a:pt x="3155950" y="5080000"/>
                  </a:cubicBezTo>
                  <a:cubicBezTo>
                    <a:pt x="3152140" y="5081270"/>
                    <a:pt x="3148330" y="5082540"/>
                    <a:pt x="3144520" y="5082540"/>
                  </a:cubicBezTo>
                  <a:cubicBezTo>
                    <a:pt x="3140710" y="5082540"/>
                    <a:pt x="3136900" y="5081270"/>
                    <a:pt x="3133090" y="5080000"/>
                  </a:cubicBezTo>
                  <a:cubicBezTo>
                    <a:pt x="3129280" y="5078730"/>
                    <a:pt x="3126740" y="5076190"/>
                    <a:pt x="3124200" y="5073650"/>
                  </a:cubicBezTo>
                  <a:cubicBezTo>
                    <a:pt x="3121660" y="5071110"/>
                    <a:pt x="3120390" y="5068570"/>
                    <a:pt x="3119121" y="5064760"/>
                  </a:cubicBezTo>
                  <a:cubicBezTo>
                    <a:pt x="3117850" y="5060950"/>
                    <a:pt x="3116581" y="5057140"/>
                    <a:pt x="3116581" y="5053330"/>
                  </a:cubicBezTo>
                  <a:cubicBezTo>
                    <a:pt x="3116581" y="5049520"/>
                    <a:pt x="3116581" y="5044440"/>
                    <a:pt x="3117851" y="5041900"/>
                  </a:cubicBezTo>
                  <a:cubicBezTo>
                    <a:pt x="3119121" y="5038090"/>
                    <a:pt x="3120391" y="5035550"/>
                    <a:pt x="3122931" y="5031740"/>
                  </a:cubicBezTo>
                  <a:lnTo>
                    <a:pt x="3131821" y="5040630"/>
                  </a:lnTo>
                  <a:cubicBezTo>
                    <a:pt x="3130550" y="5041900"/>
                    <a:pt x="3129281" y="5044440"/>
                    <a:pt x="3128010" y="5045710"/>
                  </a:cubicBezTo>
                  <a:cubicBezTo>
                    <a:pt x="3126740" y="5048250"/>
                    <a:pt x="3126740" y="5050790"/>
                    <a:pt x="3126740" y="5053330"/>
                  </a:cubicBezTo>
                  <a:cubicBezTo>
                    <a:pt x="3126740" y="5055871"/>
                    <a:pt x="3126740" y="5058410"/>
                    <a:pt x="3128010" y="5059680"/>
                  </a:cubicBezTo>
                  <a:cubicBezTo>
                    <a:pt x="3129281" y="5062221"/>
                    <a:pt x="3130550" y="5063490"/>
                    <a:pt x="3131821" y="5064760"/>
                  </a:cubicBezTo>
                  <a:cubicBezTo>
                    <a:pt x="3133091" y="5066030"/>
                    <a:pt x="3135631" y="5067300"/>
                    <a:pt x="3136900" y="5068570"/>
                  </a:cubicBezTo>
                  <a:cubicBezTo>
                    <a:pt x="3139440" y="5069840"/>
                    <a:pt x="3140710" y="5069840"/>
                    <a:pt x="3143250" y="5069840"/>
                  </a:cubicBezTo>
                  <a:cubicBezTo>
                    <a:pt x="3145790" y="5069840"/>
                    <a:pt x="3148330" y="5069840"/>
                    <a:pt x="3149600" y="5068570"/>
                  </a:cubicBezTo>
                  <a:cubicBezTo>
                    <a:pt x="3152140" y="5067300"/>
                    <a:pt x="3153410" y="5066030"/>
                    <a:pt x="3154680" y="5064760"/>
                  </a:cubicBezTo>
                  <a:cubicBezTo>
                    <a:pt x="3155950" y="5063491"/>
                    <a:pt x="3157220" y="5060950"/>
                    <a:pt x="3158490" y="5059680"/>
                  </a:cubicBezTo>
                  <a:cubicBezTo>
                    <a:pt x="3159760" y="5057140"/>
                    <a:pt x="3159760" y="5055871"/>
                    <a:pt x="3159760" y="5053330"/>
                  </a:cubicBezTo>
                  <a:cubicBezTo>
                    <a:pt x="3159760" y="5050790"/>
                    <a:pt x="3159760" y="5048250"/>
                    <a:pt x="3158490" y="5046980"/>
                  </a:cubicBezTo>
                  <a:cubicBezTo>
                    <a:pt x="3158490" y="5045710"/>
                    <a:pt x="3157220" y="5043171"/>
                    <a:pt x="3157220" y="5041900"/>
                  </a:cubicBezTo>
                  <a:lnTo>
                    <a:pt x="3148330" y="5041900"/>
                  </a:lnTo>
                  <a:lnTo>
                    <a:pt x="3148330" y="5052060"/>
                  </a:lnTo>
                  <a:lnTo>
                    <a:pt x="3136900" y="5052060"/>
                  </a:lnTo>
                  <a:lnTo>
                    <a:pt x="3136900" y="5030470"/>
                  </a:lnTo>
                  <a:lnTo>
                    <a:pt x="3167380" y="5030470"/>
                  </a:lnTo>
                  <a:close/>
                  <a:moveTo>
                    <a:pt x="3117850" y="5002530"/>
                  </a:moveTo>
                  <a:lnTo>
                    <a:pt x="3117850" y="4992370"/>
                  </a:lnTo>
                  <a:lnTo>
                    <a:pt x="3171190" y="4969510"/>
                  </a:lnTo>
                  <a:lnTo>
                    <a:pt x="3171190" y="4983480"/>
                  </a:lnTo>
                  <a:lnTo>
                    <a:pt x="3159760" y="4988560"/>
                  </a:lnTo>
                  <a:lnTo>
                    <a:pt x="3159760" y="5010150"/>
                  </a:lnTo>
                  <a:lnTo>
                    <a:pt x="3171190" y="5015230"/>
                  </a:lnTo>
                  <a:lnTo>
                    <a:pt x="3171190" y="5027930"/>
                  </a:lnTo>
                  <a:lnTo>
                    <a:pt x="3117850" y="5002530"/>
                  </a:lnTo>
                  <a:close/>
                  <a:moveTo>
                    <a:pt x="3133090" y="4997450"/>
                  </a:moveTo>
                  <a:lnTo>
                    <a:pt x="3149600" y="5003800"/>
                  </a:lnTo>
                  <a:lnTo>
                    <a:pt x="3149600" y="4991100"/>
                  </a:lnTo>
                  <a:lnTo>
                    <a:pt x="3133090" y="4997450"/>
                  </a:lnTo>
                  <a:close/>
                  <a:moveTo>
                    <a:pt x="3128010" y="4955540"/>
                  </a:moveTo>
                  <a:lnTo>
                    <a:pt x="3128010" y="4970780"/>
                  </a:lnTo>
                  <a:lnTo>
                    <a:pt x="3117850" y="4970780"/>
                  </a:lnTo>
                  <a:lnTo>
                    <a:pt x="3117850" y="4927600"/>
                  </a:lnTo>
                  <a:lnTo>
                    <a:pt x="3128010" y="4927600"/>
                  </a:lnTo>
                  <a:lnTo>
                    <a:pt x="3128010" y="4942840"/>
                  </a:lnTo>
                  <a:lnTo>
                    <a:pt x="3171190" y="4942840"/>
                  </a:lnTo>
                  <a:lnTo>
                    <a:pt x="3171190" y="4954270"/>
                  </a:lnTo>
                  <a:lnTo>
                    <a:pt x="3128010" y="4955540"/>
                  </a:lnTo>
                  <a:lnTo>
                    <a:pt x="3128010" y="4955540"/>
                  </a:lnTo>
                  <a:close/>
                  <a:moveTo>
                    <a:pt x="3117850" y="4917440"/>
                  </a:moveTo>
                  <a:lnTo>
                    <a:pt x="3117850" y="4906010"/>
                  </a:lnTo>
                  <a:lnTo>
                    <a:pt x="3171190" y="4906010"/>
                  </a:lnTo>
                  <a:lnTo>
                    <a:pt x="3171190" y="4917440"/>
                  </a:lnTo>
                  <a:lnTo>
                    <a:pt x="3117850" y="4917440"/>
                  </a:lnTo>
                  <a:close/>
                  <a:moveTo>
                    <a:pt x="3117850" y="4894580"/>
                  </a:moveTo>
                  <a:lnTo>
                    <a:pt x="3117850" y="4881880"/>
                  </a:lnTo>
                  <a:lnTo>
                    <a:pt x="3153410" y="4869180"/>
                  </a:lnTo>
                  <a:lnTo>
                    <a:pt x="3153410" y="4869180"/>
                  </a:lnTo>
                  <a:lnTo>
                    <a:pt x="3117850" y="4855210"/>
                  </a:lnTo>
                  <a:lnTo>
                    <a:pt x="3117850" y="4842510"/>
                  </a:lnTo>
                  <a:lnTo>
                    <a:pt x="3171190" y="4865370"/>
                  </a:lnTo>
                  <a:lnTo>
                    <a:pt x="3171190" y="4875530"/>
                  </a:lnTo>
                  <a:lnTo>
                    <a:pt x="3117850" y="4894580"/>
                  </a:lnTo>
                  <a:close/>
                  <a:moveTo>
                    <a:pt x="3117850" y="4829810"/>
                  </a:moveTo>
                  <a:lnTo>
                    <a:pt x="3117850" y="4792980"/>
                  </a:lnTo>
                  <a:lnTo>
                    <a:pt x="3129280" y="4792980"/>
                  </a:lnTo>
                  <a:lnTo>
                    <a:pt x="3129280" y="4818380"/>
                  </a:lnTo>
                  <a:lnTo>
                    <a:pt x="3139440" y="4818380"/>
                  </a:lnTo>
                  <a:lnTo>
                    <a:pt x="3139440" y="4795520"/>
                  </a:lnTo>
                  <a:lnTo>
                    <a:pt x="3150870" y="4795520"/>
                  </a:lnTo>
                  <a:lnTo>
                    <a:pt x="3150870" y="4818380"/>
                  </a:lnTo>
                  <a:lnTo>
                    <a:pt x="3162300" y="4818380"/>
                  </a:lnTo>
                  <a:lnTo>
                    <a:pt x="3162300" y="4791710"/>
                  </a:lnTo>
                  <a:lnTo>
                    <a:pt x="3173730" y="4791710"/>
                  </a:lnTo>
                  <a:lnTo>
                    <a:pt x="3173730" y="4829810"/>
                  </a:lnTo>
                  <a:lnTo>
                    <a:pt x="3117850" y="4829810"/>
                  </a:lnTo>
                  <a:close/>
                  <a:moveTo>
                    <a:pt x="30480" y="146050"/>
                  </a:moveTo>
                  <a:lnTo>
                    <a:pt x="1270" y="83820"/>
                  </a:lnTo>
                  <a:lnTo>
                    <a:pt x="6350" y="82550"/>
                  </a:lnTo>
                  <a:lnTo>
                    <a:pt x="30480" y="134620"/>
                  </a:lnTo>
                  <a:lnTo>
                    <a:pt x="53340" y="82550"/>
                  </a:lnTo>
                  <a:lnTo>
                    <a:pt x="58420" y="83820"/>
                  </a:lnTo>
                  <a:lnTo>
                    <a:pt x="30480" y="146050"/>
                  </a:lnTo>
                  <a:close/>
                  <a:moveTo>
                    <a:pt x="26670" y="0"/>
                  </a:moveTo>
                  <a:lnTo>
                    <a:pt x="31750" y="0"/>
                  </a:lnTo>
                  <a:lnTo>
                    <a:pt x="31750" y="139700"/>
                  </a:lnTo>
                  <a:lnTo>
                    <a:pt x="26670" y="139700"/>
                  </a:lnTo>
                  <a:lnTo>
                    <a:pt x="26670" y="0"/>
                  </a:lnTo>
                  <a:close/>
                  <a:moveTo>
                    <a:pt x="41910" y="246380"/>
                  </a:moveTo>
                  <a:lnTo>
                    <a:pt x="31750" y="234950"/>
                  </a:lnTo>
                  <a:lnTo>
                    <a:pt x="39370" y="228600"/>
                  </a:lnTo>
                  <a:lnTo>
                    <a:pt x="54610" y="246380"/>
                  </a:lnTo>
                  <a:lnTo>
                    <a:pt x="54610" y="256540"/>
                  </a:lnTo>
                  <a:lnTo>
                    <a:pt x="1270" y="256540"/>
                  </a:lnTo>
                  <a:lnTo>
                    <a:pt x="1270" y="246380"/>
                  </a:lnTo>
                  <a:lnTo>
                    <a:pt x="41910" y="246380"/>
                  </a:lnTo>
                  <a:close/>
                  <a:moveTo>
                    <a:pt x="34290" y="292100"/>
                  </a:moveTo>
                  <a:lnTo>
                    <a:pt x="34290" y="295910"/>
                  </a:lnTo>
                  <a:cubicBezTo>
                    <a:pt x="34290" y="297180"/>
                    <a:pt x="34290" y="298450"/>
                    <a:pt x="34290" y="298450"/>
                  </a:cubicBezTo>
                  <a:cubicBezTo>
                    <a:pt x="34290" y="298450"/>
                    <a:pt x="34290" y="300990"/>
                    <a:pt x="35560" y="300990"/>
                  </a:cubicBezTo>
                  <a:cubicBezTo>
                    <a:pt x="35560" y="302260"/>
                    <a:pt x="36830" y="302260"/>
                    <a:pt x="36830" y="303530"/>
                  </a:cubicBezTo>
                  <a:cubicBezTo>
                    <a:pt x="38100" y="303530"/>
                    <a:pt x="38100" y="304800"/>
                    <a:pt x="39370" y="304800"/>
                  </a:cubicBezTo>
                  <a:cubicBezTo>
                    <a:pt x="40640" y="304800"/>
                    <a:pt x="41910" y="303530"/>
                    <a:pt x="43180" y="302260"/>
                  </a:cubicBezTo>
                  <a:cubicBezTo>
                    <a:pt x="44450" y="300990"/>
                    <a:pt x="44450" y="299720"/>
                    <a:pt x="44450" y="297180"/>
                  </a:cubicBezTo>
                  <a:cubicBezTo>
                    <a:pt x="44450" y="295910"/>
                    <a:pt x="44450" y="293370"/>
                    <a:pt x="43180" y="293370"/>
                  </a:cubicBezTo>
                  <a:cubicBezTo>
                    <a:pt x="41910" y="293370"/>
                    <a:pt x="40640" y="290830"/>
                    <a:pt x="39370" y="290830"/>
                  </a:cubicBezTo>
                  <a:lnTo>
                    <a:pt x="41910" y="278130"/>
                  </a:lnTo>
                  <a:cubicBezTo>
                    <a:pt x="44450" y="278130"/>
                    <a:pt x="45720" y="279400"/>
                    <a:pt x="48260" y="280670"/>
                  </a:cubicBezTo>
                  <a:cubicBezTo>
                    <a:pt x="49530" y="281940"/>
                    <a:pt x="50800" y="283210"/>
                    <a:pt x="52070" y="284480"/>
                  </a:cubicBezTo>
                  <a:cubicBezTo>
                    <a:pt x="53340" y="285750"/>
                    <a:pt x="53340" y="288290"/>
                    <a:pt x="54610" y="289560"/>
                  </a:cubicBezTo>
                  <a:cubicBezTo>
                    <a:pt x="55880" y="290830"/>
                    <a:pt x="55880" y="293370"/>
                    <a:pt x="55880" y="295910"/>
                  </a:cubicBezTo>
                  <a:cubicBezTo>
                    <a:pt x="55880" y="298450"/>
                    <a:pt x="55880" y="300990"/>
                    <a:pt x="54610" y="302260"/>
                  </a:cubicBezTo>
                  <a:cubicBezTo>
                    <a:pt x="54610" y="304800"/>
                    <a:pt x="53340" y="306070"/>
                    <a:pt x="52070" y="308610"/>
                  </a:cubicBezTo>
                  <a:cubicBezTo>
                    <a:pt x="50800" y="309880"/>
                    <a:pt x="49530" y="311150"/>
                    <a:pt x="46990" y="312420"/>
                  </a:cubicBezTo>
                  <a:cubicBezTo>
                    <a:pt x="45720" y="313690"/>
                    <a:pt x="43180" y="313690"/>
                    <a:pt x="40640" y="313690"/>
                  </a:cubicBezTo>
                  <a:cubicBezTo>
                    <a:pt x="38100" y="313690"/>
                    <a:pt x="35560" y="312420"/>
                    <a:pt x="33020" y="311150"/>
                  </a:cubicBezTo>
                  <a:cubicBezTo>
                    <a:pt x="30480" y="309880"/>
                    <a:pt x="30480" y="309880"/>
                    <a:pt x="29210" y="307340"/>
                  </a:cubicBezTo>
                  <a:lnTo>
                    <a:pt x="29210" y="307340"/>
                  </a:lnTo>
                  <a:cubicBezTo>
                    <a:pt x="29210" y="308610"/>
                    <a:pt x="27940" y="309880"/>
                    <a:pt x="27940" y="311150"/>
                  </a:cubicBezTo>
                  <a:cubicBezTo>
                    <a:pt x="26670" y="312420"/>
                    <a:pt x="26670" y="313690"/>
                    <a:pt x="25400" y="313690"/>
                  </a:cubicBezTo>
                  <a:cubicBezTo>
                    <a:pt x="24130" y="314960"/>
                    <a:pt x="22860" y="314960"/>
                    <a:pt x="21590" y="316230"/>
                  </a:cubicBezTo>
                  <a:cubicBezTo>
                    <a:pt x="20320" y="316230"/>
                    <a:pt x="19050" y="317500"/>
                    <a:pt x="16510" y="317500"/>
                  </a:cubicBezTo>
                  <a:cubicBezTo>
                    <a:pt x="13970" y="317500"/>
                    <a:pt x="11430" y="317500"/>
                    <a:pt x="8890" y="316230"/>
                  </a:cubicBezTo>
                  <a:cubicBezTo>
                    <a:pt x="6350" y="314960"/>
                    <a:pt x="5080" y="313690"/>
                    <a:pt x="3810" y="312420"/>
                  </a:cubicBezTo>
                  <a:cubicBezTo>
                    <a:pt x="2540" y="311150"/>
                    <a:pt x="1270" y="308610"/>
                    <a:pt x="1270" y="306070"/>
                  </a:cubicBezTo>
                  <a:cubicBezTo>
                    <a:pt x="1270" y="303530"/>
                    <a:pt x="0" y="300990"/>
                    <a:pt x="0" y="297180"/>
                  </a:cubicBezTo>
                  <a:cubicBezTo>
                    <a:pt x="0" y="292100"/>
                    <a:pt x="1270" y="288290"/>
                    <a:pt x="3810" y="284480"/>
                  </a:cubicBezTo>
                  <a:cubicBezTo>
                    <a:pt x="6350" y="280670"/>
                    <a:pt x="10160" y="278130"/>
                    <a:pt x="13970" y="278130"/>
                  </a:cubicBezTo>
                  <a:lnTo>
                    <a:pt x="16510" y="289560"/>
                  </a:lnTo>
                  <a:cubicBezTo>
                    <a:pt x="13970" y="289560"/>
                    <a:pt x="12700" y="290830"/>
                    <a:pt x="11430" y="292100"/>
                  </a:cubicBezTo>
                  <a:cubicBezTo>
                    <a:pt x="10160" y="293370"/>
                    <a:pt x="10160" y="294640"/>
                    <a:pt x="10160" y="297180"/>
                  </a:cubicBezTo>
                  <a:cubicBezTo>
                    <a:pt x="10160" y="299720"/>
                    <a:pt x="11430" y="300990"/>
                    <a:pt x="12700" y="302260"/>
                  </a:cubicBezTo>
                  <a:cubicBezTo>
                    <a:pt x="13970" y="303530"/>
                    <a:pt x="15240" y="303530"/>
                    <a:pt x="17780" y="303530"/>
                  </a:cubicBezTo>
                  <a:cubicBezTo>
                    <a:pt x="19050" y="303530"/>
                    <a:pt x="20320" y="303530"/>
                    <a:pt x="21590" y="302260"/>
                  </a:cubicBezTo>
                  <a:cubicBezTo>
                    <a:pt x="22860" y="300990"/>
                    <a:pt x="22860" y="300990"/>
                    <a:pt x="22860" y="299720"/>
                  </a:cubicBezTo>
                  <a:cubicBezTo>
                    <a:pt x="22860" y="298450"/>
                    <a:pt x="24130" y="297180"/>
                    <a:pt x="24130" y="295910"/>
                  </a:cubicBezTo>
                  <a:cubicBezTo>
                    <a:pt x="24130" y="294640"/>
                    <a:pt x="24130" y="293370"/>
                    <a:pt x="24130" y="292100"/>
                  </a:cubicBezTo>
                  <a:lnTo>
                    <a:pt x="24130" y="289560"/>
                  </a:lnTo>
                  <a:lnTo>
                    <a:pt x="34290" y="289560"/>
                  </a:lnTo>
                  <a:lnTo>
                    <a:pt x="34290" y="292100"/>
                  </a:lnTo>
                  <a:close/>
                  <a:moveTo>
                    <a:pt x="30480" y="1762760"/>
                  </a:moveTo>
                  <a:lnTo>
                    <a:pt x="1270" y="1700530"/>
                  </a:lnTo>
                  <a:lnTo>
                    <a:pt x="6350" y="1697990"/>
                  </a:lnTo>
                  <a:lnTo>
                    <a:pt x="30480" y="1750060"/>
                  </a:lnTo>
                  <a:lnTo>
                    <a:pt x="53340" y="1697990"/>
                  </a:lnTo>
                  <a:lnTo>
                    <a:pt x="58420" y="1700530"/>
                  </a:lnTo>
                  <a:lnTo>
                    <a:pt x="30480" y="1762760"/>
                  </a:lnTo>
                  <a:close/>
                  <a:moveTo>
                    <a:pt x="26670" y="1616710"/>
                  </a:moveTo>
                  <a:lnTo>
                    <a:pt x="31750" y="1616710"/>
                  </a:lnTo>
                  <a:lnTo>
                    <a:pt x="31750" y="1756410"/>
                  </a:lnTo>
                  <a:lnTo>
                    <a:pt x="26670" y="1756410"/>
                  </a:lnTo>
                  <a:lnTo>
                    <a:pt x="26670" y="1616710"/>
                  </a:lnTo>
                  <a:close/>
                  <a:moveTo>
                    <a:pt x="41910" y="1863090"/>
                  </a:moveTo>
                  <a:lnTo>
                    <a:pt x="31750" y="1851660"/>
                  </a:lnTo>
                  <a:lnTo>
                    <a:pt x="39370" y="1845310"/>
                  </a:lnTo>
                  <a:lnTo>
                    <a:pt x="54610" y="1863090"/>
                  </a:lnTo>
                  <a:lnTo>
                    <a:pt x="54610" y="1873250"/>
                  </a:lnTo>
                  <a:lnTo>
                    <a:pt x="1270" y="1873250"/>
                  </a:lnTo>
                  <a:lnTo>
                    <a:pt x="1270" y="1861820"/>
                  </a:lnTo>
                  <a:lnTo>
                    <a:pt x="41910" y="1863090"/>
                  </a:lnTo>
                  <a:lnTo>
                    <a:pt x="41910" y="1863090"/>
                  </a:lnTo>
                  <a:close/>
                  <a:moveTo>
                    <a:pt x="34290" y="1908810"/>
                  </a:moveTo>
                  <a:lnTo>
                    <a:pt x="34290" y="1912620"/>
                  </a:lnTo>
                  <a:cubicBezTo>
                    <a:pt x="34290" y="1913890"/>
                    <a:pt x="34290" y="1915160"/>
                    <a:pt x="34290" y="1915160"/>
                  </a:cubicBezTo>
                  <a:cubicBezTo>
                    <a:pt x="34290" y="1915160"/>
                    <a:pt x="34290" y="1917700"/>
                    <a:pt x="35560" y="1917700"/>
                  </a:cubicBezTo>
                  <a:cubicBezTo>
                    <a:pt x="35560" y="1918970"/>
                    <a:pt x="36830" y="1918970"/>
                    <a:pt x="36830" y="1920240"/>
                  </a:cubicBezTo>
                  <a:cubicBezTo>
                    <a:pt x="38100" y="1920240"/>
                    <a:pt x="38100" y="1921510"/>
                    <a:pt x="39370" y="1921510"/>
                  </a:cubicBezTo>
                  <a:cubicBezTo>
                    <a:pt x="40640" y="1921510"/>
                    <a:pt x="41910" y="1920240"/>
                    <a:pt x="43180" y="1918970"/>
                  </a:cubicBezTo>
                  <a:cubicBezTo>
                    <a:pt x="44450" y="1917700"/>
                    <a:pt x="44450" y="1916430"/>
                    <a:pt x="44450" y="1913890"/>
                  </a:cubicBezTo>
                  <a:cubicBezTo>
                    <a:pt x="44450" y="1912620"/>
                    <a:pt x="44450" y="1910080"/>
                    <a:pt x="43180" y="1910080"/>
                  </a:cubicBezTo>
                  <a:cubicBezTo>
                    <a:pt x="41910" y="1910080"/>
                    <a:pt x="40640" y="1907540"/>
                    <a:pt x="39370" y="1907540"/>
                  </a:cubicBezTo>
                  <a:lnTo>
                    <a:pt x="41910" y="1894840"/>
                  </a:lnTo>
                  <a:cubicBezTo>
                    <a:pt x="44450" y="1894840"/>
                    <a:pt x="45720" y="1896110"/>
                    <a:pt x="48260" y="1897380"/>
                  </a:cubicBezTo>
                  <a:cubicBezTo>
                    <a:pt x="49530" y="1898650"/>
                    <a:pt x="50800" y="1899920"/>
                    <a:pt x="52070" y="1901190"/>
                  </a:cubicBezTo>
                  <a:cubicBezTo>
                    <a:pt x="53340" y="1902460"/>
                    <a:pt x="53340" y="1905000"/>
                    <a:pt x="54610" y="1906270"/>
                  </a:cubicBezTo>
                  <a:cubicBezTo>
                    <a:pt x="55880" y="1907540"/>
                    <a:pt x="55880" y="1910080"/>
                    <a:pt x="55880" y="1912620"/>
                  </a:cubicBezTo>
                  <a:cubicBezTo>
                    <a:pt x="55880" y="1915160"/>
                    <a:pt x="55880" y="1917700"/>
                    <a:pt x="54610" y="1918970"/>
                  </a:cubicBezTo>
                  <a:cubicBezTo>
                    <a:pt x="54610" y="1921510"/>
                    <a:pt x="53340" y="1922780"/>
                    <a:pt x="52070" y="1925320"/>
                  </a:cubicBezTo>
                  <a:cubicBezTo>
                    <a:pt x="50800" y="1926590"/>
                    <a:pt x="49530" y="1927860"/>
                    <a:pt x="46990" y="1929130"/>
                  </a:cubicBezTo>
                  <a:cubicBezTo>
                    <a:pt x="45720" y="1930400"/>
                    <a:pt x="43180" y="1930400"/>
                    <a:pt x="40640" y="1930400"/>
                  </a:cubicBezTo>
                  <a:cubicBezTo>
                    <a:pt x="38100" y="1930400"/>
                    <a:pt x="35560" y="1929130"/>
                    <a:pt x="33020" y="1927860"/>
                  </a:cubicBezTo>
                  <a:cubicBezTo>
                    <a:pt x="30480" y="1926590"/>
                    <a:pt x="29210" y="1924050"/>
                    <a:pt x="29210" y="1921510"/>
                  </a:cubicBezTo>
                  <a:lnTo>
                    <a:pt x="29210" y="1921510"/>
                  </a:lnTo>
                  <a:cubicBezTo>
                    <a:pt x="29210" y="1922780"/>
                    <a:pt x="27940" y="1924050"/>
                    <a:pt x="27940" y="1925320"/>
                  </a:cubicBezTo>
                  <a:cubicBezTo>
                    <a:pt x="26670" y="1926590"/>
                    <a:pt x="26670" y="1927860"/>
                    <a:pt x="25400" y="1927860"/>
                  </a:cubicBezTo>
                  <a:cubicBezTo>
                    <a:pt x="24130" y="1929130"/>
                    <a:pt x="22860" y="1929130"/>
                    <a:pt x="21590" y="1930400"/>
                  </a:cubicBezTo>
                  <a:cubicBezTo>
                    <a:pt x="20320" y="1930400"/>
                    <a:pt x="19050" y="1931670"/>
                    <a:pt x="16510" y="1931670"/>
                  </a:cubicBezTo>
                  <a:cubicBezTo>
                    <a:pt x="13970" y="1931670"/>
                    <a:pt x="11430" y="1931670"/>
                    <a:pt x="8890" y="1930400"/>
                  </a:cubicBezTo>
                  <a:cubicBezTo>
                    <a:pt x="6350" y="1929130"/>
                    <a:pt x="5080" y="1927860"/>
                    <a:pt x="3810" y="1926590"/>
                  </a:cubicBezTo>
                  <a:cubicBezTo>
                    <a:pt x="2540" y="1925320"/>
                    <a:pt x="1270" y="1922780"/>
                    <a:pt x="1270" y="1920240"/>
                  </a:cubicBezTo>
                  <a:cubicBezTo>
                    <a:pt x="1270" y="1917700"/>
                    <a:pt x="0" y="1915160"/>
                    <a:pt x="0" y="1912620"/>
                  </a:cubicBezTo>
                  <a:cubicBezTo>
                    <a:pt x="0" y="1907540"/>
                    <a:pt x="1270" y="1903730"/>
                    <a:pt x="3810" y="1899920"/>
                  </a:cubicBezTo>
                  <a:cubicBezTo>
                    <a:pt x="6350" y="1896110"/>
                    <a:pt x="10160" y="1893570"/>
                    <a:pt x="13970" y="1893570"/>
                  </a:cubicBezTo>
                  <a:lnTo>
                    <a:pt x="16510" y="1905000"/>
                  </a:lnTo>
                  <a:cubicBezTo>
                    <a:pt x="13970" y="1905000"/>
                    <a:pt x="12700" y="1906270"/>
                    <a:pt x="11430" y="1907540"/>
                  </a:cubicBezTo>
                  <a:cubicBezTo>
                    <a:pt x="10160" y="1908810"/>
                    <a:pt x="10160" y="1910080"/>
                    <a:pt x="10160" y="1912620"/>
                  </a:cubicBezTo>
                  <a:cubicBezTo>
                    <a:pt x="10160" y="1915160"/>
                    <a:pt x="11430" y="1916430"/>
                    <a:pt x="12700" y="1917700"/>
                  </a:cubicBezTo>
                  <a:cubicBezTo>
                    <a:pt x="13970" y="1918970"/>
                    <a:pt x="15240" y="1918970"/>
                    <a:pt x="17780" y="1918970"/>
                  </a:cubicBezTo>
                  <a:cubicBezTo>
                    <a:pt x="19050" y="1918970"/>
                    <a:pt x="20320" y="1918970"/>
                    <a:pt x="21590" y="1917700"/>
                  </a:cubicBezTo>
                  <a:cubicBezTo>
                    <a:pt x="22860" y="1916430"/>
                    <a:pt x="22860" y="1916430"/>
                    <a:pt x="22860" y="1915160"/>
                  </a:cubicBezTo>
                  <a:cubicBezTo>
                    <a:pt x="22860" y="1913890"/>
                    <a:pt x="24130" y="1912620"/>
                    <a:pt x="24130" y="1911350"/>
                  </a:cubicBezTo>
                  <a:cubicBezTo>
                    <a:pt x="24130" y="1910080"/>
                    <a:pt x="24130" y="1908810"/>
                    <a:pt x="24130" y="1907540"/>
                  </a:cubicBezTo>
                  <a:lnTo>
                    <a:pt x="24130" y="1905000"/>
                  </a:lnTo>
                  <a:lnTo>
                    <a:pt x="34290" y="1905000"/>
                  </a:lnTo>
                  <a:lnTo>
                    <a:pt x="34290" y="1908810"/>
                  </a:lnTo>
                  <a:close/>
                  <a:moveTo>
                    <a:pt x="54610" y="1996440"/>
                  </a:moveTo>
                  <a:lnTo>
                    <a:pt x="54610" y="2006600"/>
                  </a:lnTo>
                  <a:lnTo>
                    <a:pt x="1270" y="2029460"/>
                  </a:lnTo>
                  <a:lnTo>
                    <a:pt x="1270" y="2015490"/>
                  </a:lnTo>
                  <a:lnTo>
                    <a:pt x="12700" y="2010410"/>
                  </a:lnTo>
                  <a:lnTo>
                    <a:pt x="12700" y="1990090"/>
                  </a:lnTo>
                  <a:lnTo>
                    <a:pt x="1270" y="1985010"/>
                  </a:lnTo>
                  <a:lnTo>
                    <a:pt x="1270" y="1972310"/>
                  </a:lnTo>
                  <a:lnTo>
                    <a:pt x="54610" y="1996440"/>
                  </a:lnTo>
                  <a:close/>
                  <a:moveTo>
                    <a:pt x="39370" y="2000250"/>
                  </a:moveTo>
                  <a:lnTo>
                    <a:pt x="22860" y="1993900"/>
                  </a:lnTo>
                  <a:lnTo>
                    <a:pt x="22860" y="2006600"/>
                  </a:lnTo>
                  <a:lnTo>
                    <a:pt x="39370" y="2000250"/>
                  </a:lnTo>
                  <a:close/>
                  <a:moveTo>
                    <a:pt x="30480" y="3468370"/>
                  </a:moveTo>
                  <a:lnTo>
                    <a:pt x="1270" y="3406140"/>
                  </a:lnTo>
                  <a:lnTo>
                    <a:pt x="6350" y="3403600"/>
                  </a:lnTo>
                  <a:lnTo>
                    <a:pt x="30480" y="3455670"/>
                  </a:lnTo>
                  <a:lnTo>
                    <a:pt x="53340" y="3403600"/>
                  </a:lnTo>
                  <a:lnTo>
                    <a:pt x="58420" y="3406140"/>
                  </a:lnTo>
                  <a:lnTo>
                    <a:pt x="30480" y="3468370"/>
                  </a:lnTo>
                  <a:close/>
                  <a:moveTo>
                    <a:pt x="26670" y="3322320"/>
                  </a:moveTo>
                  <a:lnTo>
                    <a:pt x="31750" y="3322320"/>
                  </a:lnTo>
                  <a:lnTo>
                    <a:pt x="31750" y="3462020"/>
                  </a:lnTo>
                  <a:lnTo>
                    <a:pt x="26670" y="3462020"/>
                  </a:lnTo>
                  <a:lnTo>
                    <a:pt x="26670" y="3322320"/>
                  </a:lnTo>
                  <a:close/>
                  <a:moveTo>
                    <a:pt x="41910" y="3568700"/>
                  </a:moveTo>
                  <a:lnTo>
                    <a:pt x="31750" y="3557270"/>
                  </a:lnTo>
                  <a:lnTo>
                    <a:pt x="39370" y="3550920"/>
                  </a:lnTo>
                  <a:lnTo>
                    <a:pt x="54610" y="3568700"/>
                  </a:lnTo>
                  <a:lnTo>
                    <a:pt x="54610" y="3578860"/>
                  </a:lnTo>
                  <a:lnTo>
                    <a:pt x="1270" y="3578860"/>
                  </a:lnTo>
                  <a:lnTo>
                    <a:pt x="1270" y="3567430"/>
                  </a:lnTo>
                  <a:lnTo>
                    <a:pt x="41910" y="3567430"/>
                  </a:lnTo>
                  <a:lnTo>
                    <a:pt x="41910" y="3568700"/>
                  </a:lnTo>
                  <a:close/>
                  <a:moveTo>
                    <a:pt x="12700" y="3623310"/>
                  </a:moveTo>
                  <a:lnTo>
                    <a:pt x="12700" y="3599180"/>
                  </a:lnTo>
                  <a:lnTo>
                    <a:pt x="21590" y="3599180"/>
                  </a:lnTo>
                  <a:lnTo>
                    <a:pt x="54610" y="3620770"/>
                  </a:lnTo>
                  <a:lnTo>
                    <a:pt x="54610" y="3633470"/>
                  </a:lnTo>
                  <a:lnTo>
                    <a:pt x="21590" y="3633470"/>
                  </a:lnTo>
                  <a:lnTo>
                    <a:pt x="21590" y="3639820"/>
                  </a:lnTo>
                  <a:lnTo>
                    <a:pt x="12700" y="3639820"/>
                  </a:lnTo>
                  <a:lnTo>
                    <a:pt x="12700" y="3633470"/>
                  </a:lnTo>
                  <a:lnTo>
                    <a:pt x="1270" y="3633470"/>
                  </a:lnTo>
                  <a:lnTo>
                    <a:pt x="1270" y="3622040"/>
                  </a:lnTo>
                  <a:lnTo>
                    <a:pt x="12700" y="3623310"/>
                  </a:lnTo>
                  <a:lnTo>
                    <a:pt x="12700" y="3623310"/>
                  </a:lnTo>
                  <a:close/>
                  <a:moveTo>
                    <a:pt x="40640" y="3623310"/>
                  </a:moveTo>
                  <a:lnTo>
                    <a:pt x="40640" y="3623310"/>
                  </a:lnTo>
                  <a:lnTo>
                    <a:pt x="21590" y="3611880"/>
                  </a:lnTo>
                  <a:lnTo>
                    <a:pt x="21590" y="3624580"/>
                  </a:lnTo>
                  <a:lnTo>
                    <a:pt x="40640" y="3624580"/>
                  </a:lnTo>
                  <a:lnTo>
                    <a:pt x="40640" y="3623310"/>
                  </a:lnTo>
                  <a:close/>
                  <a:moveTo>
                    <a:pt x="30480" y="5085080"/>
                  </a:moveTo>
                  <a:lnTo>
                    <a:pt x="1270" y="5022850"/>
                  </a:lnTo>
                  <a:lnTo>
                    <a:pt x="6350" y="5020310"/>
                  </a:lnTo>
                  <a:lnTo>
                    <a:pt x="30480" y="5072380"/>
                  </a:lnTo>
                  <a:lnTo>
                    <a:pt x="53340" y="5020310"/>
                  </a:lnTo>
                  <a:lnTo>
                    <a:pt x="58420" y="5022850"/>
                  </a:lnTo>
                  <a:lnTo>
                    <a:pt x="30480" y="5085080"/>
                  </a:lnTo>
                  <a:close/>
                  <a:moveTo>
                    <a:pt x="26670" y="4939030"/>
                  </a:moveTo>
                  <a:lnTo>
                    <a:pt x="31750" y="4939030"/>
                  </a:lnTo>
                  <a:lnTo>
                    <a:pt x="31750" y="5078730"/>
                  </a:lnTo>
                  <a:lnTo>
                    <a:pt x="26670" y="5078730"/>
                  </a:lnTo>
                  <a:lnTo>
                    <a:pt x="26670" y="4939030"/>
                  </a:lnTo>
                  <a:close/>
                  <a:moveTo>
                    <a:pt x="41910" y="5185410"/>
                  </a:moveTo>
                  <a:lnTo>
                    <a:pt x="31750" y="5173980"/>
                  </a:lnTo>
                  <a:lnTo>
                    <a:pt x="39370" y="5167630"/>
                  </a:lnTo>
                  <a:lnTo>
                    <a:pt x="54610" y="5185410"/>
                  </a:lnTo>
                  <a:lnTo>
                    <a:pt x="54610" y="5195570"/>
                  </a:lnTo>
                  <a:lnTo>
                    <a:pt x="1270" y="5195570"/>
                  </a:lnTo>
                  <a:lnTo>
                    <a:pt x="1270" y="5184140"/>
                  </a:lnTo>
                  <a:lnTo>
                    <a:pt x="41910" y="5184140"/>
                  </a:lnTo>
                  <a:lnTo>
                    <a:pt x="41910" y="5185410"/>
                  </a:lnTo>
                  <a:close/>
                  <a:moveTo>
                    <a:pt x="12700" y="5240020"/>
                  </a:moveTo>
                  <a:lnTo>
                    <a:pt x="12700" y="5215890"/>
                  </a:lnTo>
                  <a:lnTo>
                    <a:pt x="21590" y="5215890"/>
                  </a:lnTo>
                  <a:lnTo>
                    <a:pt x="54610" y="5237480"/>
                  </a:lnTo>
                  <a:lnTo>
                    <a:pt x="54610" y="5250180"/>
                  </a:lnTo>
                  <a:lnTo>
                    <a:pt x="21590" y="5250180"/>
                  </a:lnTo>
                  <a:lnTo>
                    <a:pt x="21590" y="5256530"/>
                  </a:lnTo>
                  <a:lnTo>
                    <a:pt x="12700" y="5256530"/>
                  </a:lnTo>
                  <a:lnTo>
                    <a:pt x="12700" y="5250180"/>
                  </a:lnTo>
                  <a:lnTo>
                    <a:pt x="1270" y="5250180"/>
                  </a:lnTo>
                  <a:lnTo>
                    <a:pt x="1270" y="5238750"/>
                  </a:lnTo>
                  <a:lnTo>
                    <a:pt x="12700" y="5240020"/>
                  </a:lnTo>
                  <a:lnTo>
                    <a:pt x="12700" y="5240020"/>
                  </a:lnTo>
                  <a:close/>
                  <a:moveTo>
                    <a:pt x="40640" y="5240020"/>
                  </a:moveTo>
                  <a:lnTo>
                    <a:pt x="40640" y="5240020"/>
                  </a:lnTo>
                  <a:lnTo>
                    <a:pt x="21590" y="5227320"/>
                  </a:lnTo>
                  <a:lnTo>
                    <a:pt x="21590" y="5240020"/>
                  </a:lnTo>
                  <a:lnTo>
                    <a:pt x="40640" y="5240020"/>
                  </a:lnTo>
                  <a:close/>
                  <a:moveTo>
                    <a:pt x="54610" y="5317490"/>
                  </a:moveTo>
                  <a:lnTo>
                    <a:pt x="54610" y="5327650"/>
                  </a:lnTo>
                  <a:lnTo>
                    <a:pt x="1270" y="5351780"/>
                  </a:lnTo>
                  <a:lnTo>
                    <a:pt x="1270" y="5337810"/>
                  </a:lnTo>
                  <a:lnTo>
                    <a:pt x="12700" y="5332730"/>
                  </a:lnTo>
                  <a:lnTo>
                    <a:pt x="12700" y="5311140"/>
                  </a:lnTo>
                  <a:lnTo>
                    <a:pt x="1270" y="5306060"/>
                  </a:lnTo>
                  <a:lnTo>
                    <a:pt x="1270" y="5293360"/>
                  </a:lnTo>
                  <a:lnTo>
                    <a:pt x="54610" y="5317490"/>
                  </a:lnTo>
                  <a:close/>
                  <a:moveTo>
                    <a:pt x="39370" y="5322570"/>
                  </a:moveTo>
                  <a:lnTo>
                    <a:pt x="22860" y="5316220"/>
                  </a:lnTo>
                  <a:lnTo>
                    <a:pt x="22860" y="5328920"/>
                  </a:lnTo>
                  <a:lnTo>
                    <a:pt x="39370" y="5322570"/>
                  </a:lnTo>
                  <a:close/>
                </a:path>
              </a:pathLst>
            </a:custGeom>
            <a:solidFill>
              <a:srgbClr val="9B9797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79014">
            <a:off x="2557287" y="2156245"/>
            <a:ext cx="2929565" cy="1613309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667031" y="4218019"/>
            <a:ext cx="4107872" cy="2203631"/>
            <a:chOff x="0" y="0"/>
            <a:chExt cx="5477163" cy="293817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5477163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QUESTION 4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33099"/>
              <a:ext cx="5477163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What is the world's largest ocean?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0857" y="4019767"/>
            <a:ext cx="3405940" cy="568962"/>
            <a:chOff x="0" y="0"/>
            <a:chExt cx="4541253" cy="758616"/>
          </a:xfrm>
        </p:grpSpPr>
        <p:sp>
          <p:nvSpPr>
            <p:cNvPr id="3" name="TextBox 3"/>
            <p:cNvSpPr txBox="1"/>
            <p:nvPr/>
          </p:nvSpPr>
          <p:spPr>
            <a:xfrm>
              <a:off x="1045258" y="7833"/>
              <a:ext cx="349599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Pacific Ocean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B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90676" y="4825466"/>
            <a:ext cx="5926303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8292A"/>
                </a:solidFill>
                <a:latin typeface="Glacial Indifference"/>
              </a:rPr>
              <a:t>It covers one-third of the Earth's surface. It has an area of 179.7 million square kilometers.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t="76" b="1219"/>
          <a:stretch>
            <a:fillRect/>
          </a:stretch>
        </p:blipFill>
        <p:spPr>
          <a:xfrm rot="-5465434">
            <a:off x="2456646" y="1676198"/>
            <a:ext cx="4128995" cy="6907551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362924">
            <a:off x="6023312" y="1657609"/>
            <a:ext cx="3545563" cy="6847548"/>
            <a:chOff x="0" y="0"/>
            <a:chExt cx="3290570" cy="6355080"/>
          </a:xfrm>
        </p:grpSpPr>
        <p:sp>
          <p:nvSpPr>
            <p:cNvPr id="10" name="Freeform 10"/>
            <p:cNvSpPr/>
            <p:nvPr/>
          </p:nvSpPr>
          <p:spPr>
            <a:xfrm>
              <a:off x="0" y="1270"/>
              <a:ext cx="3289300" cy="6353810"/>
            </a:xfrm>
            <a:custGeom>
              <a:avLst/>
              <a:gdLst/>
              <a:ahLst/>
              <a:cxnLst/>
              <a:rect l="l" t="t" r="r" b="b"/>
              <a:pathLst>
                <a:path w="3289300" h="6353810">
                  <a:moveTo>
                    <a:pt x="3289300" y="6353810"/>
                  </a:moveTo>
                  <a:lnTo>
                    <a:pt x="0" y="6353810"/>
                  </a:lnTo>
                  <a:lnTo>
                    <a:pt x="0" y="0"/>
                  </a:lnTo>
                  <a:lnTo>
                    <a:pt x="3289300" y="0"/>
                  </a:lnTo>
                  <a:lnTo>
                    <a:pt x="3289300" y="6353810"/>
                  </a:lnTo>
                  <a:close/>
                </a:path>
              </a:pathLst>
            </a:custGeom>
            <a:solidFill>
              <a:srgbClr val="F4F0E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79070" y="3233420"/>
              <a:ext cx="2928620" cy="2940050"/>
            </a:xfrm>
            <a:custGeom>
              <a:avLst/>
              <a:gdLst/>
              <a:ahLst/>
              <a:cxnLst/>
              <a:rect l="l" t="t" r="r" b="b"/>
              <a:pathLst>
                <a:path w="2928620" h="294005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3"/>
              <a:stretch>
                <a:fillRect l="-17047" t="50879" r="-16931" b="285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81610" y="180340"/>
              <a:ext cx="2928620" cy="2940050"/>
            </a:xfrm>
            <a:custGeom>
              <a:avLst/>
              <a:gdLst/>
              <a:ahLst/>
              <a:cxnLst/>
              <a:rect l="l" t="t" r="r" b="b"/>
              <a:pathLst>
                <a:path w="2928620" h="294005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4"/>
              <a:stretch>
                <a:fillRect l="-17925" t="2837" r="-17964" b="50899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4610" y="439420"/>
              <a:ext cx="3173730" cy="5429250"/>
            </a:xfrm>
            <a:custGeom>
              <a:avLst/>
              <a:gdLst/>
              <a:ahLst/>
              <a:cxnLst/>
              <a:rect l="l" t="t" r="r" b="b"/>
              <a:pathLst>
                <a:path w="3173730" h="5429250">
                  <a:moveTo>
                    <a:pt x="3117850" y="751840"/>
                  </a:moveTo>
                  <a:lnTo>
                    <a:pt x="3117850" y="716280"/>
                  </a:lnTo>
                  <a:lnTo>
                    <a:pt x="3129280" y="716280"/>
                  </a:lnTo>
                  <a:lnTo>
                    <a:pt x="3129280" y="740410"/>
                  </a:lnTo>
                  <a:lnTo>
                    <a:pt x="3140710" y="740410"/>
                  </a:lnTo>
                  <a:lnTo>
                    <a:pt x="3140710" y="717550"/>
                  </a:lnTo>
                  <a:lnTo>
                    <a:pt x="3152140" y="717550"/>
                  </a:lnTo>
                  <a:lnTo>
                    <a:pt x="3152140" y="740410"/>
                  </a:lnTo>
                  <a:lnTo>
                    <a:pt x="3173730" y="740410"/>
                  </a:lnTo>
                  <a:lnTo>
                    <a:pt x="3173730" y="751840"/>
                  </a:lnTo>
                  <a:lnTo>
                    <a:pt x="3117850" y="751840"/>
                  </a:lnTo>
                  <a:close/>
                  <a:moveTo>
                    <a:pt x="3117850" y="702310"/>
                  </a:moveTo>
                  <a:lnTo>
                    <a:pt x="3117850" y="690880"/>
                  </a:lnTo>
                  <a:lnTo>
                    <a:pt x="3171190" y="690880"/>
                  </a:lnTo>
                  <a:lnTo>
                    <a:pt x="3171190" y="702310"/>
                  </a:lnTo>
                  <a:lnTo>
                    <a:pt x="3117850" y="702310"/>
                  </a:lnTo>
                  <a:close/>
                  <a:moveTo>
                    <a:pt x="3117850" y="674370"/>
                  </a:moveTo>
                  <a:lnTo>
                    <a:pt x="3117850" y="662940"/>
                  </a:lnTo>
                  <a:lnTo>
                    <a:pt x="3161030" y="662940"/>
                  </a:lnTo>
                  <a:lnTo>
                    <a:pt x="3161030" y="640080"/>
                  </a:lnTo>
                  <a:lnTo>
                    <a:pt x="3172460" y="640080"/>
                  </a:lnTo>
                  <a:lnTo>
                    <a:pt x="3172460" y="674370"/>
                  </a:lnTo>
                  <a:lnTo>
                    <a:pt x="3117850" y="674370"/>
                  </a:lnTo>
                  <a:close/>
                  <a:moveTo>
                    <a:pt x="3117850" y="628650"/>
                  </a:moveTo>
                  <a:lnTo>
                    <a:pt x="3117850" y="610870"/>
                  </a:lnTo>
                  <a:lnTo>
                    <a:pt x="3153410" y="598170"/>
                  </a:lnTo>
                  <a:lnTo>
                    <a:pt x="3153410" y="598170"/>
                  </a:lnTo>
                  <a:lnTo>
                    <a:pt x="3117850" y="585470"/>
                  </a:lnTo>
                  <a:lnTo>
                    <a:pt x="3117850" y="567690"/>
                  </a:lnTo>
                  <a:lnTo>
                    <a:pt x="3171190" y="567690"/>
                  </a:lnTo>
                  <a:lnTo>
                    <a:pt x="3171190" y="579120"/>
                  </a:lnTo>
                  <a:lnTo>
                    <a:pt x="3129280" y="579120"/>
                  </a:lnTo>
                  <a:lnTo>
                    <a:pt x="3129280" y="579120"/>
                  </a:lnTo>
                  <a:lnTo>
                    <a:pt x="3171190" y="593090"/>
                  </a:lnTo>
                  <a:lnTo>
                    <a:pt x="3171190" y="601980"/>
                  </a:lnTo>
                  <a:lnTo>
                    <a:pt x="3129280" y="615950"/>
                  </a:lnTo>
                  <a:lnTo>
                    <a:pt x="3129280" y="615950"/>
                  </a:lnTo>
                  <a:lnTo>
                    <a:pt x="3171190" y="615950"/>
                  </a:lnTo>
                  <a:lnTo>
                    <a:pt x="3171190" y="627380"/>
                  </a:lnTo>
                  <a:lnTo>
                    <a:pt x="3117850" y="628650"/>
                  </a:lnTo>
                  <a:lnTo>
                    <a:pt x="3117850" y="628650"/>
                  </a:lnTo>
                  <a:close/>
                  <a:moveTo>
                    <a:pt x="3117850" y="523240"/>
                  </a:moveTo>
                  <a:lnTo>
                    <a:pt x="3117850" y="506730"/>
                  </a:lnTo>
                  <a:lnTo>
                    <a:pt x="3155950" y="483870"/>
                  </a:lnTo>
                  <a:lnTo>
                    <a:pt x="3155950" y="483870"/>
                  </a:lnTo>
                  <a:lnTo>
                    <a:pt x="3117850" y="483870"/>
                  </a:lnTo>
                  <a:lnTo>
                    <a:pt x="3117850" y="472440"/>
                  </a:lnTo>
                  <a:lnTo>
                    <a:pt x="3171190" y="472440"/>
                  </a:lnTo>
                  <a:lnTo>
                    <a:pt x="3171190" y="487680"/>
                  </a:lnTo>
                  <a:lnTo>
                    <a:pt x="3133090" y="511810"/>
                  </a:lnTo>
                  <a:lnTo>
                    <a:pt x="3133090" y="511810"/>
                  </a:lnTo>
                  <a:lnTo>
                    <a:pt x="3171190" y="511810"/>
                  </a:lnTo>
                  <a:lnTo>
                    <a:pt x="3171190" y="523240"/>
                  </a:lnTo>
                  <a:lnTo>
                    <a:pt x="3117850" y="523240"/>
                  </a:lnTo>
                  <a:close/>
                  <a:moveTo>
                    <a:pt x="3117850" y="454660"/>
                  </a:moveTo>
                  <a:lnTo>
                    <a:pt x="3117850" y="417830"/>
                  </a:lnTo>
                  <a:lnTo>
                    <a:pt x="3129280" y="417830"/>
                  </a:lnTo>
                  <a:lnTo>
                    <a:pt x="3129280" y="443230"/>
                  </a:lnTo>
                  <a:lnTo>
                    <a:pt x="3139440" y="443230"/>
                  </a:lnTo>
                  <a:lnTo>
                    <a:pt x="3139440" y="420370"/>
                  </a:lnTo>
                  <a:lnTo>
                    <a:pt x="3150870" y="420370"/>
                  </a:lnTo>
                  <a:lnTo>
                    <a:pt x="3150870" y="443230"/>
                  </a:lnTo>
                  <a:lnTo>
                    <a:pt x="3162300" y="443230"/>
                  </a:lnTo>
                  <a:lnTo>
                    <a:pt x="3162300" y="416560"/>
                  </a:lnTo>
                  <a:lnTo>
                    <a:pt x="3173730" y="416560"/>
                  </a:lnTo>
                  <a:lnTo>
                    <a:pt x="3173730" y="454660"/>
                  </a:lnTo>
                  <a:lnTo>
                    <a:pt x="3117850" y="454660"/>
                  </a:lnTo>
                  <a:close/>
                  <a:moveTo>
                    <a:pt x="3167380" y="353060"/>
                  </a:moveTo>
                  <a:cubicBezTo>
                    <a:pt x="3168650" y="356870"/>
                    <a:pt x="3169920" y="360680"/>
                    <a:pt x="3171190" y="364490"/>
                  </a:cubicBezTo>
                  <a:cubicBezTo>
                    <a:pt x="3172460" y="368300"/>
                    <a:pt x="3172460" y="372110"/>
                    <a:pt x="3172460" y="375920"/>
                  </a:cubicBezTo>
                  <a:cubicBezTo>
                    <a:pt x="3172460" y="379730"/>
                    <a:pt x="3171190" y="383540"/>
                    <a:pt x="3169920" y="387350"/>
                  </a:cubicBezTo>
                  <a:cubicBezTo>
                    <a:pt x="3168650" y="391160"/>
                    <a:pt x="3166110" y="393700"/>
                    <a:pt x="3164840" y="396240"/>
                  </a:cubicBezTo>
                  <a:cubicBezTo>
                    <a:pt x="3163570" y="398780"/>
                    <a:pt x="3159760" y="401320"/>
                    <a:pt x="3155950" y="402590"/>
                  </a:cubicBezTo>
                  <a:cubicBezTo>
                    <a:pt x="3152140" y="403860"/>
                    <a:pt x="3148330" y="405130"/>
                    <a:pt x="3144520" y="405130"/>
                  </a:cubicBezTo>
                  <a:cubicBezTo>
                    <a:pt x="3140710" y="405130"/>
                    <a:pt x="3136900" y="403860"/>
                    <a:pt x="3133090" y="402590"/>
                  </a:cubicBezTo>
                  <a:cubicBezTo>
                    <a:pt x="3129280" y="401320"/>
                    <a:pt x="3126740" y="398780"/>
                    <a:pt x="3124200" y="396240"/>
                  </a:cubicBezTo>
                  <a:cubicBezTo>
                    <a:pt x="3121660" y="393700"/>
                    <a:pt x="3120390" y="391160"/>
                    <a:pt x="3119121" y="387350"/>
                  </a:cubicBezTo>
                  <a:cubicBezTo>
                    <a:pt x="3117850" y="383540"/>
                    <a:pt x="3116581" y="379730"/>
                    <a:pt x="3116581" y="375920"/>
                  </a:cubicBezTo>
                  <a:cubicBezTo>
                    <a:pt x="3116581" y="372110"/>
                    <a:pt x="3116581" y="367030"/>
                    <a:pt x="3117851" y="364490"/>
                  </a:cubicBezTo>
                  <a:cubicBezTo>
                    <a:pt x="3119121" y="360680"/>
                    <a:pt x="3120391" y="358140"/>
                    <a:pt x="3122931" y="354330"/>
                  </a:cubicBezTo>
                  <a:lnTo>
                    <a:pt x="3131821" y="363220"/>
                  </a:lnTo>
                  <a:cubicBezTo>
                    <a:pt x="3130550" y="364490"/>
                    <a:pt x="3129281" y="367030"/>
                    <a:pt x="3128010" y="368300"/>
                  </a:cubicBezTo>
                  <a:cubicBezTo>
                    <a:pt x="3126740" y="370840"/>
                    <a:pt x="3126740" y="373380"/>
                    <a:pt x="3126740" y="375920"/>
                  </a:cubicBezTo>
                  <a:cubicBezTo>
                    <a:pt x="3126740" y="378460"/>
                    <a:pt x="3126740" y="381000"/>
                    <a:pt x="3128010" y="382270"/>
                  </a:cubicBezTo>
                  <a:cubicBezTo>
                    <a:pt x="3129281" y="384810"/>
                    <a:pt x="3130550" y="386080"/>
                    <a:pt x="3131821" y="387350"/>
                  </a:cubicBezTo>
                  <a:cubicBezTo>
                    <a:pt x="3133091" y="388620"/>
                    <a:pt x="3135631" y="389890"/>
                    <a:pt x="3136900" y="391160"/>
                  </a:cubicBezTo>
                  <a:cubicBezTo>
                    <a:pt x="3138170" y="392430"/>
                    <a:pt x="3140710" y="392430"/>
                    <a:pt x="3143250" y="392430"/>
                  </a:cubicBezTo>
                  <a:cubicBezTo>
                    <a:pt x="3145790" y="392430"/>
                    <a:pt x="3148330" y="392430"/>
                    <a:pt x="3149600" y="391160"/>
                  </a:cubicBezTo>
                  <a:cubicBezTo>
                    <a:pt x="3150871" y="389890"/>
                    <a:pt x="3153410" y="388620"/>
                    <a:pt x="3154680" y="387350"/>
                  </a:cubicBezTo>
                  <a:cubicBezTo>
                    <a:pt x="3155950" y="386080"/>
                    <a:pt x="3157220" y="383540"/>
                    <a:pt x="3158490" y="382270"/>
                  </a:cubicBezTo>
                  <a:cubicBezTo>
                    <a:pt x="3159760" y="379730"/>
                    <a:pt x="3159760" y="378460"/>
                    <a:pt x="3159760" y="375920"/>
                  </a:cubicBezTo>
                  <a:cubicBezTo>
                    <a:pt x="3159760" y="373380"/>
                    <a:pt x="3159760" y="370840"/>
                    <a:pt x="3158490" y="369570"/>
                  </a:cubicBezTo>
                  <a:cubicBezTo>
                    <a:pt x="3157220" y="368300"/>
                    <a:pt x="3157220" y="365760"/>
                    <a:pt x="3157220" y="364490"/>
                  </a:cubicBezTo>
                  <a:lnTo>
                    <a:pt x="3148330" y="364490"/>
                  </a:lnTo>
                  <a:lnTo>
                    <a:pt x="3148330" y="374650"/>
                  </a:lnTo>
                  <a:lnTo>
                    <a:pt x="3136900" y="374650"/>
                  </a:lnTo>
                  <a:lnTo>
                    <a:pt x="3136900" y="353060"/>
                  </a:lnTo>
                  <a:cubicBezTo>
                    <a:pt x="3136900" y="353060"/>
                    <a:pt x="3167380" y="353060"/>
                    <a:pt x="3167380" y="353060"/>
                  </a:cubicBezTo>
                  <a:close/>
                  <a:moveTo>
                    <a:pt x="3117850" y="325120"/>
                  </a:moveTo>
                  <a:lnTo>
                    <a:pt x="3117850" y="314960"/>
                  </a:lnTo>
                  <a:lnTo>
                    <a:pt x="3171190" y="292100"/>
                  </a:lnTo>
                  <a:lnTo>
                    <a:pt x="3171190" y="306070"/>
                  </a:lnTo>
                  <a:lnTo>
                    <a:pt x="3159760" y="311150"/>
                  </a:lnTo>
                  <a:lnTo>
                    <a:pt x="3159760" y="331470"/>
                  </a:lnTo>
                  <a:lnTo>
                    <a:pt x="3171190" y="335280"/>
                  </a:lnTo>
                  <a:lnTo>
                    <a:pt x="3171190" y="347980"/>
                  </a:lnTo>
                  <a:lnTo>
                    <a:pt x="3117850" y="325120"/>
                  </a:lnTo>
                  <a:close/>
                  <a:moveTo>
                    <a:pt x="3133090" y="320040"/>
                  </a:moveTo>
                  <a:lnTo>
                    <a:pt x="3149600" y="326390"/>
                  </a:lnTo>
                  <a:lnTo>
                    <a:pt x="3149600" y="313690"/>
                  </a:lnTo>
                  <a:lnTo>
                    <a:pt x="3133090" y="320040"/>
                  </a:lnTo>
                  <a:close/>
                  <a:moveTo>
                    <a:pt x="3128010" y="278130"/>
                  </a:moveTo>
                  <a:lnTo>
                    <a:pt x="3128010" y="293370"/>
                  </a:lnTo>
                  <a:lnTo>
                    <a:pt x="3117850" y="293370"/>
                  </a:lnTo>
                  <a:lnTo>
                    <a:pt x="3117850" y="250190"/>
                  </a:lnTo>
                  <a:lnTo>
                    <a:pt x="3128010" y="250190"/>
                  </a:lnTo>
                  <a:lnTo>
                    <a:pt x="3128010" y="265430"/>
                  </a:lnTo>
                  <a:lnTo>
                    <a:pt x="3171190" y="265430"/>
                  </a:lnTo>
                  <a:lnTo>
                    <a:pt x="3171190" y="276860"/>
                  </a:lnTo>
                  <a:lnTo>
                    <a:pt x="3128010" y="278130"/>
                  </a:lnTo>
                  <a:lnTo>
                    <a:pt x="3128010" y="278130"/>
                  </a:lnTo>
                  <a:close/>
                  <a:moveTo>
                    <a:pt x="3117850" y="240030"/>
                  </a:moveTo>
                  <a:lnTo>
                    <a:pt x="3117850" y="228600"/>
                  </a:lnTo>
                  <a:lnTo>
                    <a:pt x="3171190" y="228600"/>
                  </a:lnTo>
                  <a:lnTo>
                    <a:pt x="3171190" y="240030"/>
                  </a:lnTo>
                  <a:lnTo>
                    <a:pt x="3117850" y="240030"/>
                  </a:lnTo>
                  <a:close/>
                  <a:moveTo>
                    <a:pt x="3117850" y="217170"/>
                  </a:moveTo>
                  <a:lnTo>
                    <a:pt x="3117850" y="203200"/>
                  </a:lnTo>
                  <a:lnTo>
                    <a:pt x="3153410" y="190500"/>
                  </a:lnTo>
                  <a:lnTo>
                    <a:pt x="3153410" y="190500"/>
                  </a:lnTo>
                  <a:lnTo>
                    <a:pt x="3117850" y="176530"/>
                  </a:lnTo>
                  <a:lnTo>
                    <a:pt x="3117850" y="163830"/>
                  </a:lnTo>
                  <a:lnTo>
                    <a:pt x="3171190" y="186690"/>
                  </a:lnTo>
                  <a:lnTo>
                    <a:pt x="3171190" y="195580"/>
                  </a:lnTo>
                  <a:lnTo>
                    <a:pt x="3117850" y="217170"/>
                  </a:lnTo>
                  <a:close/>
                  <a:moveTo>
                    <a:pt x="3117850" y="152400"/>
                  </a:moveTo>
                  <a:lnTo>
                    <a:pt x="3117850" y="115570"/>
                  </a:lnTo>
                  <a:lnTo>
                    <a:pt x="3129280" y="115570"/>
                  </a:lnTo>
                  <a:lnTo>
                    <a:pt x="3129280" y="140970"/>
                  </a:lnTo>
                  <a:lnTo>
                    <a:pt x="3139440" y="140970"/>
                  </a:lnTo>
                  <a:lnTo>
                    <a:pt x="3139440" y="118110"/>
                  </a:lnTo>
                  <a:lnTo>
                    <a:pt x="3150870" y="118110"/>
                  </a:lnTo>
                  <a:lnTo>
                    <a:pt x="3150870" y="140970"/>
                  </a:lnTo>
                  <a:lnTo>
                    <a:pt x="3162300" y="140970"/>
                  </a:lnTo>
                  <a:lnTo>
                    <a:pt x="3162300" y="114300"/>
                  </a:lnTo>
                  <a:lnTo>
                    <a:pt x="3173730" y="114300"/>
                  </a:lnTo>
                  <a:lnTo>
                    <a:pt x="3173730" y="152400"/>
                  </a:lnTo>
                  <a:lnTo>
                    <a:pt x="3117850" y="152400"/>
                  </a:lnTo>
                  <a:close/>
                  <a:moveTo>
                    <a:pt x="3117850" y="3089910"/>
                  </a:moveTo>
                  <a:lnTo>
                    <a:pt x="3117850" y="3053080"/>
                  </a:lnTo>
                  <a:lnTo>
                    <a:pt x="3129280" y="3053080"/>
                  </a:lnTo>
                  <a:lnTo>
                    <a:pt x="3129280" y="3077210"/>
                  </a:lnTo>
                  <a:lnTo>
                    <a:pt x="3140710" y="3077210"/>
                  </a:lnTo>
                  <a:lnTo>
                    <a:pt x="3140710" y="3054350"/>
                  </a:lnTo>
                  <a:lnTo>
                    <a:pt x="3152140" y="3054350"/>
                  </a:lnTo>
                  <a:lnTo>
                    <a:pt x="3152140" y="3077210"/>
                  </a:lnTo>
                  <a:lnTo>
                    <a:pt x="3173730" y="3077210"/>
                  </a:lnTo>
                  <a:lnTo>
                    <a:pt x="3173730" y="3088640"/>
                  </a:lnTo>
                  <a:lnTo>
                    <a:pt x="3117850" y="3088640"/>
                  </a:lnTo>
                  <a:lnTo>
                    <a:pt x="3117850" y="3089910"/>
                  </a:lnTo>
                  <a:close/>
                  <a:moveTo>
                    <a:pt x="3117850" y="3040380"/>
                  </a:moveTo>
                  <a:lnTo>
                    <a:pt x="3117850" y="3028950"/>
                  </a:lnTo>
                  <a:lnTo>
                    <a:pt x="3171190" y="3028950"/>
                  </a:lnTo>
                  <a:lnTo>
                    <a:pt x="3171190" y="3040380"/>
                  </a:lnTo>
                  <a:lnTo>
                    <a:pt x="3117850" y="3040380"/>
                  </a:lnTo>
                  <a:close/>
                  <a:moveTo>
                    <a:pt x="3117850" y="3012440"/>
                  </a:moveTo>
                  <a:lnTo>
                    <a:pt x="3117850" y="3001010"/>
                  </a:lnTo>
                  <a:lnTo>
                    <a:pt x="3161030" y="3001010"/>
                  </a:lnTo>
                  <a:lnTo>
                    <a:pt x="3161030" y="2979420"/>
                  </a:lnTo>
                  <a:lnTo>
                    <a:pt x="3172460" y="2979420"/>
                  </a:lnTo>
                  <a:lnTo>
                    <a:pt x="3172460" y="3013710"/>
                  </a:lnTo>
                  <a:lnTo>
                    <a:pt x="3117850" y="3013710"/>
                  </a:lnTo>
                  <a:lnTo>
                    <a:pt x="3117850" y="3012440"/>
                  </a:lnTo>
                  <a:close/>
                  <a:moveTo>
                    <a:pt x="3117850" y="2966720"/>
                  </a:moveTo>
                  <a:lnTo>
                    <a:pt x="3117850" y="2948940"/>
                  </a:lnTo>
                  <a:lnTo>
                    <a:pt x="3153410" y="2936240"/>
                  </a:lnTo>
                  <a:lnTo>
                    <a:pt x="3153410" y="2936240"/>
                  </a:lnTo>
                  <a:lnTo>
                    <a:pt x="3117850" y="2923540"/>
                  </a:lnTo>
                  <a:lnTo>
                    <a:pt x="3117850" y="2905760"/>
                  </a:lnTo>
                  <a:lnTo>
                    <a:pt x="3171190" y="2905760"/>
                  </a:lnTo>
                  <a:lnTo>
                    <a:pt x="3171190" y="2917190"/>
                  </a:lnTo>
                  <a:lnTo>
                    <a:pt x="3129280" y="2917190"/>
                  </a:lnTo>
                  <a:lnTo>
                    <a:pt x="3129280" y="2917190"/>
                  </a:lnTo>
                  <a:lnTo>
                    <a:pt x="3171190" y="2931160"/>
                  </a:lnTo>
                  <a:lnTo>
                    <a:pt x="3171190" y="2940050"/>
                  </a:lnTo>
                  <a:lnTo>
                    <a:pt x="3129280" y="2954021"/>
                  </a:lnTo>
                  <a:lnTo>
                    <a:pt x="3129280" y="2954021"/>
                  </a:lnTo>
                  <a:lnTo>
                    <a:pt x="3171190" y="2954021"/>
                  </a:lnTo>
                  <a:lnTo>
                    <a:pt x="3171190" y="2965450"/>
                  </a:lnTo>
                  <a:lnTo>
                    <a:pt x="3117850" y="2966720"/>
                  </a:lnTo>
                  <a:lnTo>
                    <a:pt x="3117850" y="2966720"/>
                  </a:lnTo>
                  <a:close/>
                  <a:moveTo>
                    <a:pt x="3117850" y="2861310"/>
                  </a:moveTo>
                  <a:lnTo>
                    <a:pt x="3117850" y="2844800"/>
                  </a:lnTo>
                  <a:lnTo>
                    <a:pt x="3155950" y="2821940"/>
                  </a:lnTo>
                  <a:lnTo>
                    <a:pt x="3155950" y="2821940"/>
                  </a:lnTo>
                  <a:lnTo>
                    <a:pt x="3117850" y="2821940"/>
                  </a:lnTo>
                  <a:lnTo>
                    <a:pt x="3117850" y="2810510"/>
                  </a:lnTo>
                  <a:lnTo>
                    <a:pt x="3171190" y="2810510"/>
                  </a:lnTo>
                  <a:lnTo>
                    <a:pt x="3171190" y="2825750"/>
                  </a:lnTo>
                  <a:lnTo>
                    <a:pt x="3133090" y="2849880"/>
                  </a:lnTo>
                  <a:lnTo>
                    <a:pt x="3133090" y="2849880"/>
                  </a:lnTo>
                  <a:lnTo>
                    <a:pt x="3171190" y="2849880"/>
                  </a:lnTo>
                  <a:lnTo>
                    <a:pt x="3171190" y="2861310"/>
                  </a:lnTo>
                  <a:lnTo>
                    <a:pt x="3117850" y="2861310"/>
                  </a:lnTo>
                  <a:lnTo>
                    <a:pt x="3117850" y="2861310"/>
                  </a:lnTo>
                  <a:close/>
                  <a:moveTo>
                    <a:pt x="3117850" y="2792730"/>
                  </a:moveTo>
                  <a:lnTo>
                    <a:pt x="3117850" y="2755900"/>
                  </a:lnTo>
                  <a:lnTo>
                    <a:pt x="3129280" y="2755900"/>
                  </a:lnTo>
                  <a:lnTo>
                    <a:pt x="3129280" y="2781300"/>
                  </a:lnTo>
                  <a:lnTo>
                    <a:pt x="3139440" y="2781300"/>
                  </a:lnTo>
                  <a:lnTo>
                    <a:pt x="3139440" y="2758440"/>
                  </a:lnTo>
                  <a:lnTo>
                    <a:pt x="3150870" y="2758440"/>
                  </a:lnTo>
                  <a:lnTo>
                    <a:pt x="3150870" y="2781300"/>
                  </a:lnTo>
                  <a:lnTo>
                    <a:pt x="3162300" y="2781300"/>
                  </a:lnTo>
                  <a:lnTo>
                    <a:pt x="3162300" y="2754630"/>
                  </a:lnTo>
                  <a:lnTo>
                    <a:pt x="3173730" y="2754630"/>
                  </a:lnTo>
                  <a:lnTo>
                    <a:pt x="3173730" y="2792730"/>
                  </a:lnTo>
                  <a:lnTo>
                    <a:pt x="3117850" y="2792730"/>
                  </a:lnTo>
                  <a:close/>
                  <a:moveTo>
                    <a:pt x="3167380" y="2691130"/>
                  </a:moveTo>
                  <a:cubicBezTo>
                    <a:pt x="3168650" y="2694940"/>
                    <a:pt x="3169920" y="2698750"/>
                    <a:pt x="3171190" y="2702560"/>
                  </a:cubicBezTo>
                  <a:cubicBezTo>
                    <a:pt x="3172460" y="2706370"/>
                    <a:pt x="3172460" y="2710180"/>
                    <a:pt x="3172460" y="2713990"/>
                  </a:cubicBezTo>
                  <a:cubicBezTo>
                    <a:pt x="3172460" y="2717800"/>
                    <a:pt x="3171190" y="2721610"/>
                    <a:pt x="3169920" y="2725420"/>
                  </a:cubicBezTo>
                  <a:cubicBezTo>
                    <a:pt x="3168650" y="2729230"/>
                    <a:pt x="3166110" y="2731770"/>
                    <a:pt x="3164840" y="2734310"/>
                  </a:cubicBezTo>
                  <a:cubicBezTo>
                    <a:pt x="3163570" y="2736850"/>
                    <a:pt x="3159760" y="2739390"/>
                    <a:pt x="3155950" y="2740660"/>
                  </a:cubicBezTo>
                  <a:cubicBezTo>
                    <a:pt x="3152140" y="2741930"/>
                    <a:pt x="3148330" y="2743200"/>
                    <a:pt x="3144520" y="2743200"/>
                  </a:cubicBezTo>
                  <a:cubicBezTo>
                    <a:pt x="3140710" y="2743200"/>
                    <a:pt x="3136900" y="2741930"/>
                    <a:pt x="3133090" y="2740660"/>
                  </a:cubicBezTo>
                  <a:cubicBezTo>
                    <a:pt x="3129280" y="2739390"/>
                    <a:pt x="3126740" y="2736850"/>
                    <a:pt x="3124200" y="2734310"/>
                  </a:cubicBezTo>
                  <a:cubicBezTo>
                    <a:pt x="3121660" y="2731770"/>
                    <a:pt x="3120390" y="2729230"/>
                    <a:pt x="3119121" y="2725420"/>
                  </a:cubicBezTo>
                  <a:cubicBezTo>
                    <a:pt x="3117850" y="2721610"/>
                    <a:pt x="3116581" y="2717800"/>
                    <a:pt x="3116581" y="2713990"/>
                  </a:cubicBezTo>
                  <a:cubicBezTo>
                    <a:pt x="3116581" y="2710180"/>
                    <a:pt x="3116581" y="2705100"/>
                    <a:pt x="3117851" y="2702560"/>
                  </a:cubicBezTo>
                  <a:cubicBezTo>
                    <a:pt x="3119121" y="2698750"/>
                    <a:pt x="3120391" y="2696210"/>
                    <a:pt x="3122931" y="2692400"/>
                  </a:cubicBezTo>
                  <a:lnTo>
                    <a:pt x="3131821" y="2701290"/>
                  </a:lnTo>
                  <a:cubicBezTo>
                    <a:pt x="3130550" y="2702560"/>
                    <a:pt x="3129281" y="2705100"/>
                    <a:pt x="3128010" y="2706370"/>
                  </a:cubicBezTo>
                  <a:cubicBezTo>
                    <a:pt x="3126740" y="2708910"/>
                    <a:pt x="3126740" y="2711450"/>
                    <a:pt x="3126740" y="2713990"/>
                  </a:cubicBezTo>
                  <a:cubicBezTo>
                    <a:pt x="3126740" y="2716530"/>
                    <a:pt x="3126740" y="2719070"/>
                    <a:pt x="3128010" y="2720340"/>
                  </a:cubicBezTo>
                  <a:cubicBezTo>
                    <a:pt x="3129281" y="2722880"/>
                    <a:pt x="3130550" y="2724150"/>
                    <a:pt x="3131821" y="2725420"/>
                  </a:cubicBezTo>
                  <a:cubicBezTo>
                    <a:pt x="3133091" y="2726690"/>
                    <a:pt x="3135631" y="2727960"/>
                    <a:pt x="3136900" y="2729230"/>
                  </a:cubicBezTo>
                  <a:cubicBezTo>
                    <a:pt x="3138170" y="2730500"/>
                    <a:pt x="3140710" y="2730500"/>
                    <a:pt x="3143250" y="2730500"/>
                  </a:cubicBezTo>
                  <a:cubicBezTo>
                    <a:pt x="3145790" y="2730500"/>
                    <a:pt x="3148330" y="2730500"/>
                    <a:pt x="3149600" y="2729230"/>
                  </a:cubicBezTo>
                  <a:cubicBezTo>
                    <a:pt x="3150871" y="2727960"/>
                    <a:pt x="3153410" y="2726690"/>
                    <a:pt x="3154680" y="2725420"/>
                  </a:cubicBezTo>
                  <a:cubicBezTo>
                    <a:pt x="3155950" y="2724150"/>
                    <a:pt x="3157220" y="2721610"/>
                    <a:pt x="3158490" y="2720340"/>
                  </a:cubicBezTo>
                  <a:cubicBezTo>
                    <a:pt x="3159760" y="2717800"/>
                    <a:pt x="3159760" y="2716530"/>
                    <a:pt x="3159760" y="2713990"/>
                  </a:cubicBezTo>
                  <a:cubicBezTo>
                    <a:pt x="3159760" y="2711450"/>
                    <a:pt x="3159760" y="2708910"/>
                    <a:pt x="3158490" y="2707640"/>
                  </a:cubicBezTo>
                  <a:cubicBezTo>
                    <a:pt x="3157220" y="2706370"/>
                    <a:pt x="3157220" y="2703830"/>
                    <a:pt x="3157220" y="2702560"/>
                  </a:cubicBezTo>
                  <a:lnTo>
                    <a:pt x="3148330" y="2702560"/>
                  </a:lnTo>
                  <a:lnTo>
                    <a:pt x="3148330" y="2712720"/>
                  </a:lnTo>
                  <a:lnTo>
                    <a:pt x="3136900" y="2712720"/>
                  </a:lnTo>
                  <a:lnTo>
                    <a:pt x="3136900" y="2691130"/>
                  </a:lnTo>
                  <a:lnTo>
                    <a:pt x="3167380" y="2691130"/>
                  </a:lnTo>
                  <a:close/>
                  <a:moveTo>
                    <a:pt x="3117850" y="2663190"/>
                  </a:moveTo>
                  <a:lnTo>
                    <a:pt x="3117850" y="2653030"/>
                  </a:lnTo>
                  <a:lnTo>
                    <a:pt x="3171190" y="2630170"/>
                  </a:lnTo>
                  <a:lnTo>
                    <a:pt x="3171190" y="2644140"/>
                  </a:lnTo>
                  <a:lnTo>
                    <a:pt x="3159760" y="2649220"/>
                  </a:lnTo>
                  <a:lnTo>
                    <a:pt x="3159760" y="2669540"/>
                  </a:lnTo>
                  <a:lnTo>
                    <a:pt x="3171190" y="2674620"/>
                  </a:lnTo>
                  <a:lnTo>
                    <a:pt x="3171190" y="2687320"/>
                  </a:lnTo>
                  <a:lnTo>
                    <a:pt x="3117850" y="2663190"/>
                  </a:lnTo>
                  <a:close/>
                  <a:moveTo>
                    <a:pt x="3133090" y="2658110"/>
                  </a:moveTo>
                  <a:lnTo>
                    <a:pt x="3149600" y="2664460"/>
                  </a:lnTo>
                  <a:lnTo>
                    <a:pt x="3149600" y="2651760"/>
                  </a:lnTo>
                  <a:lnTo>
                    <a:pt x="3133090" y="2658110"/>
                  </a:lnTo>
                  <a:close/>
                  <a:moveTo>
                    <a:pt x="3128010" y="2616200"/>
                  </a:moveTo>
                  <a:lnTo>
                    <a:pt x="3128010" y="2631440"/>
                  </a:lnTo>
                  <a:lnTo>
                    <a:pt x="3117850" y="2631440"/>
                  </a:lnTo>
                  <a:lnTo>
                    <a:pt x="3117850" y="2588260"/>
                  </a:lnTo>
                  <a:lnTo>
                    <a:pt x="3128010" y="2588260"/>
                  </a:lnTo>
                  <a:lnTo>
                    <a:pt x="3128010" y="2603500"/>
                  </a:lnTo>
                  <a:lnTo>
                    <a:pt x="3171190" y="2603500"/>
                  </a:lnTo>
                  <a:lnTo>
                    <a:pt x="3171190" y="2614930"/>
                  </a:lnTo>
                  <a:lnTo>
                    <a:pt x="3128010" y="2614930"/>
                  </a:lnTo>
                  <a:lnTo>
                    <a:pt x="3128010" y="2616200"/>
                  </a:lnTo>
                  <a:close/>
                  <a:moveTo>
                    <a:pt x="3117850" y="2578100"/>
                  </a:moveTo>
                  <a:lnTo>
                    <a:pt x="3117850" y="2566670"/>
                  </a:lnTo>
                  <a:lnTo>
                    <a:pt x="3171190" y="2566670"/>
                  </a:lnTo>
                  <a:lnTo>
                    <a:pt x="3171190" y="2578100"/>
                  </a:lnTo>
                  <a:lnTo>
                    <a:pt x="3117850" y="2578100"/>
                  </a:lnTo>
                  <a:close/>
                  <a:moveTo>
                    <a:pt x="3117850" y="2555240"/>
                  </a:moveTo>
                  <a:lnTo>
                    <a:pt x="3117850" y="2541270"/>
                  </a:lnTo>
                  <a:lnTo>
                    <a:pt x="3153410" y="2528570"/>
                  </a:lnTo>
                  <a:lnTo>
                    <a:pt x="3153410" y="2528570"/>
                  </a:lnTo>
                  <a:lnTo>
                    <a:pt x="3117850" y="2514600"/>
                  </a:lnTo>
                  <a:lnTo>
                    <a:pt x="3117850" y="2501900"/>
                  </a:lnTo>
                  <a:lnTo>
                    <a:pt x="3171190" y="2524760"/>
                  </a:lnTo>
                  <a:lnTo>
                    <a:pt x="3171190" y="2534920"/>
                  </a:lnTo>
                  <a:lnTo>
                    <a:pt x="3117850" y="2555240"/>
                  </a:lnTo>
                  <a:close/>
                  <a:moveTo>
                    <a:pt x="3117850" y="2490470"/>
                  </a:moveTo>
                  <a:lnTo>
                    <a:pt x="3117850" y="2453640"/>
                  </a:lnTo>
                  <a:lnTo>
                    <a:pt x="3129280" y="2453640"/>
                  </a:lnTo>
                  <a:lnTo>
                    <a:pt x="3129280" y="2479040"/>
                  </a:lnTo>
                  <a:lnTo>
                    <a:pt x="3139440" y="2479040"/>
                  </a:lnTo>
                  <a:lnTo>
                    <a:pt x="3139440" y="2456180"/>
                  </a:lnTo>
                  <a:lnTo>
                    <a:pt x="3150870" y="2456180"/>
                  </a:lnTo>
                  <a:lnTo>
                    <a:pt x="3150870" y="2479040"/>
                  </a:lnTo>
                  <a:lnTo>
                    <a:pt x="3162300" y="2479040"/>
                  </a:lnTo>
                  <a:lnTo>
                    <a:pt x="3162300" y="2452370"/>
                  </a:lnTo>
                  <a:lnTo>
                    <a:pt x="3173730" y="2452370"/>
                  </a:lnTo>
                  <a:lnTo>
                    <a:pt x="3173730" y="2490470"/>
                  </a:lnTo>
                  <a:lnTo>
                    <a:pt x="3117850" y="2490470"/>
                  </a:lnTo>
                  <a:close/>
                  <a:moveTo>
                    <a:pt x="3117850" y="5429250"/>
                  </a:moveTo>
                  <a:lnTo>
                    <a:pt x="3117850" y="5392420"/>
                  </a:lnTo>
                  <a:lnTo>
                    <a:pt x="3129280" y="5392420"/>
                  </a:lnTo>
                  <a:lnTo>
                    <a:pt x="3129280" y="5416550"/>
                  </a:lnTo>
                  <a:lnTo>
                    <a:pt x="3140710" y="5416550"/>
                  </a:lnTo>
                  <a:lnTo>
                    <a:pt x="3140710" y="5393690"/>
                  </a:lnTo>
                  <a:lnTo>
                    <a:pt x="3152140" y="5393690"/>
                  </a:lnTo>
                  <a:lnTo>
                    <a:pt x="3152140" y="5416550"/>
                  </a:lnTo>
                  <a:lnTo>
                    <a:pt x="3173730" y="5416550"/>
                  </a:lnTo>
                  <a:lnTo>
                    <a:pt x="3173730" y="5427980"/>
                  </a:lnTo>
                  <a:lnTo>
                    <a:pt x="3117850" y="5427980"/>
                  </a:lnTo>
                  <a:lnTo>
                    <a:pt x="3117850" y="5429250"/>
                  </a:lnTo>
                  <a:close/>
                  <a:moveTo>
                    <a:pt x="3117850" y="5379720"/>
                  </a:moveTo>
                  <a:lnTo>
                    <a:pt x="3117850" y="5368290"/>
                  </a:lnTo>
                  <a:lnTo>
                    <a:pt x="3171190" y="5368290"/>
                  </a:lnTo>
                  <a:lnTo>
                    <a:pt x="3171190" y="5379720"/>
                  </a:lnTo>
                  <a:lnTo>
                    <a:pt x="3117850" y="5379720"/>
                  </a:lnTo>
                  <a:close/>
                  <a:moveTo>
                    <a:pt x="3117850" y="5351780"/>
                  </a:moveTo>
                  <a:lnTo>
                    <a:pt x="3117850" y="5339080"/>
                  </a:lnTo>
                  <a:lnTo>
                    <a:pt x="3161030" y="5339080"/>
                  </a:lnTo>
                  <a:lnTo>
                    <a:pt x="3161030" y="5317490"/>
                  </a:lnTo>
                  <a:lnTo>
                    <a:pt x="3172460" y="5317490"/>
                  </a:lnTo>
                  <a:lnTo>
                    <a:pt x="3172460" y="5351780"/>
                  </a:lnTo>
                  <a:lnTo>
                    <a:pt x="3117850" y="5351780"/>
                  </a:lnTo>
                  <a:close/>
                  <a:moveTo>
                    <a:pt x="3117850" y="5306060"/>
                  </a:moveTo>
                  <a:lnTo>
                    <a:pt x="3117850" y="5288280"/>
                  </a:lnTo>
                  <a:lnTo>
                    <a:pt x="3153410" y="5275580"/>
                  </a:lnTo>
                  <a:lnTo>
                    <a:pt x="3153410" y="5275580"/>
                  </a:lnTo>
                  <a:lnTo>
                    <a:pt x="3117850" y="5262880"/>
                  </a:lnTo>
                  <a:lnTo>
                    <a:pt x="3117850" y="5245100"/>
                  </a:lnTo>
                  <a:lnTo>
                    <a:pt x="3171190" y="5245100"/>
                  </a:lnTo>
                  <a:lnTo>
                    <a:pt x="3171190" y="5256530"/>
                  </a:lnTo>
                  <a:lnTo>
                    <a:pt x="3129280" y="5256530"/>
                  </a:lnTo>
                  <a:lnTo>
                    <a:pt x="3129280" y="5256530"/>
                  </a:lnTo>
                  <a:lnTo>
                    <a:pt x="3171190" y="5270500"/>
                  </a:lnTo>
                  <a:lnTo>
                    <a:pt x="3171190" y="5279390"/>
                  </a:lnTo>
                  <a:lnTo>
                    <a:pt x="3129280" y="5293360"/>
                  </a:lnTo>
                  <a:lnTo>
                    <a:pt x="3129280" y="5293360"/>
                  </a:lnTo>
                  <a:lnTo>
                    <a:pt x="3171190" y="5293360"/>
                  </a:lnTo>
                  <a:lnTo>
                    <a:pt x="3171190" y="5304790"/>
                  </a:lnTo>
                  <a:lnTo>
                    <a:pt x="3117850" y="5306060"/>
                  </a:lnTo>
                  <a:lnTo>
                    <a:pt x="3117850" y="5306060"/>
                  </a:lnTo>
                  <a:close/>
                  <a:moveTo>
                    <a:pt x="3117850" y="5200650"/>
                  </a:moveTo>
                  <a:lnTo>
                    <a:pt x="3117850" y="5184140"/>
                  </a:lnTo>
                  <a:lnTo>
                    <a:pt x="3155950" y="5161280"/>
                  </a:lnTo>
                  <a:lnTo>
                    <a:pt x="3155950" y="5161280"/>
                  </a:lnTo>
                  <a:lnTo>
                    <a:pt x="3117850" y="5161280"/>
                  </a:lnTo>
                  <a:lnTo>
                    <a:pt x="3117850" y="5148580"/>
                  </a:lnTo>
                  <a:lnTo>
                    <a:pt x="3171190" y="5148580"/>
                  </a:lnTo>
                  <a:lnTo>
                    <a:pt x="3171190" y="5163821"/>
                  </a:lnTo>
                  <a:lnTo>
                    <a:pt x="3133090" y="5187950"/>
                  </a:lnTo>
                  <a:lnTo>
                    <a:pt x="3133090" y="5187950"/>
                  </a:lnTo>
                  <a:lnTo>
                    <a:pt x="3171190" y="5187950"/>
                  </a:lnTo>
                  <a:lnTo>
                    <a:pt x="3171190" y="5199380"/>
                  </a:lnTo>
                  <a:lnTo>
                    <a:pt x="3117850" y="5199380"/>
                  </a:lnTo>
                  <a:lnTo>
                    <a:pt x="3117850" y="5200650"/>
                  </a:lnTo>
                  <a:close/>
                  <a:moveTo>
                    <a:pt x="3117850" y="5132070"/>
                  </a:moveTo>
                  <a:lnTo>
                    <a:pt x="3117850" y="5095240"/>
                  </a:lnTo>
                  <a:lnTo>
                    <a:pt x="3129280" y="5095240"/>
                  </a:lnTo>
                  <a:lnTo>
                    <a:pt x="3129280" y="5120640"/>
                  </a:lnTo>
                  <a:lnTo>
                    <a:pt x="3139440" y="5120640"/>
                  </a:lnTo>
                  <a:lnTo>
                    <a:pt x="3139440" y="5097780"/>
                  </a:lnTo>
                  <a:lnTo>
                    <a:pt x="3150870" y="5097780"/>
                  </a:lnTo>
                  <a:lnTo>
                    <a:pt x="3150870" y="5120640"/>
                  </a:lnTo>
                  <a:lnTo>
                    <a:pt x="3162300" y="5120640"/>
                  </a:lnTo>
                  <a:lnTo>
                    <a:pt x="3162300" y="5093970"/>
                  </a:lnTo>
                  <a:lnTo>
                    <a:pt x="3173730" y="5093970"/>
                  </a:lnTo>
                  <a:lnTo>
                    <a:pt x="3173730" y="5132070"/>
                  </a:lnTo>
                  <a:lnTo>
                    <a:pt x="3117850" y="5132070"/>
                  </a:lnTo>
                  <a:close/>
                  <a:moveTo>
                    <a:pt x="3167380" y="5030470"/>
                  </a:moveTo>
                  <a:cubicBezTo>
                    <a:pt x="3168650" y="5034280"/>
                    <a:pt x="3169920" y="5038090"/>
                    <a:pt x="3171190" y="5041900"/>
                  </a:cubicBezTo>
                  <a:cubicBezTo>
                    <a:pt x="3172460" y="5045710"/>
                    <a:pt x="3172460" y="5049520"/>
                    <a:pt x="3172460" y="5053330"/>
                  </a:cubicBezTo>
                  <a:cubicBezTo>
                    <a:pt x="3172460" y="5057140"/>
                    <a:pt x="3171190" y="5060950"/>
                    <a:pt x="3169920" y="5064760"/>
                  </a:cubicBezTo>
                  <a:cubicBezTo>
                    <a:pt x="3168650" y="5068570"/>
                    <a:pt x="3166110" y="5071110"/>
                    <a:pt x="3164840" y="5073650"/>
                  </a:cubicBezTo>
                  <a:cubicBezTo>
                    <a:pt x="3162300" y="5076190"/>
                    <a:pt x="3159760" y="5078730"/>
                    <a:pt x="3155950" y="5080000"/>
                  </a:cubicBezTo>
                  <a:cubicBezTo>
                    <a:pt x="3152140" y="5081270"/>
                    <a:pt x="3148330" y="5082540"/>
                    <a:pt x="3144520" y="5082540"/>
                  </a:cubicBezTo>
                  <a:cubicBezTo>
                    <a:pt x="3140710" y="5082540"/>
                    <a:pt x="3136900" y="5081270"/>
                    <a:pt x="3133090" y="5080000"/>
                  </a:cubicBezTo>
                  <a:cubicBezTo>
                    <a:pt x="3129280" y="5078730"/>
                    <a:pt x="3126740" y="5076190"/>
                    <a:pt x="3124200" y="5073650"/>
                  </a:cubicBezTo>
                  <a:cubicBezTo>
                    <a:pt x="3121660" y="5071110"/>
                    <a:pt x="3120390" y="5068570"/>
                    <a:pt x="3119121" y="5064760"/>
                  </a:cubicBezTo>
                  <a:cubicBezTo>
                    <a:pt x="3117850" y="5060950"/>
                    <a:pt x="3116581" y="5057140"/>
                    <a:pt x="3116581" y="5053330"/>
                  </a:cubicBezTo>
                  <a:cubicBezTo>
                    <a:pt x="3116581" y="5049520"/>
                    <a:pt x="3116581" y="5044440"/>
                    <a:pt x="3117851" y="5041900"/>
                  </a:cubicBezTo>
                  <a:cubicBezTo>
                    <a:pt x="3119121" y="5038090"/>
                    <a:pt x="3120391" y="5035550"/>
                    <a:pt x="3122931" y="5031740"/>
                  </a:cubicBezTo>
                  <a:lnTo>
                    <a:pt x="3131821" y="5040630"/>
                  </a:lnTo>
                  <a:cubicBezTo>
                    <a:pt x="3130550" y="5041900"/>
                    <a:pt x="3129281" y="5044440"/>
                    <a:pt x="3128010" y="5045710"/>
                  </a:cubicBezTo>
                  <a:cubicBezTo>
                    <a:pt x="3126740" y="5048250"/>
                    <a:pt x="3126740" y="5050790"/>
                    <a:pt x="3126740" y="5053330"/>
                  </a:cubicBezTo>
                  <a:cubicBezTo>
                    <a:pt x="3126740" y="5055871"/>
                    <a:pt x="3126740" y="5058410"/>
                    <a:pt x="3128010" y="5059680"/>
                  </a:cubicBezTo>
                  <a:cubicBezTo>
                    <a:pt x="3129281" y="5062221"/>
                    <a:pt x="3130550" y="5063490"/>
                    <a:pt x="3131821" y="5064760"/>
                  </a:cubicBezTo>
                  <a:cubicBezTo>
                    <a:pt x="3133091" y="5066030"/>
                    <a:pt x="3135631" y="5067300"/>
                    <a:pt x="3136900" y="5068570"/>
                  </a:cubicBezTo>
                  <a:cubicBezTo>
                    <a:pt x="3139440" y="5069840"/>
                    <a:pt x="3140710" y="5069840"/>
                    <a:pt x="3143250" y="5069840"/>
                  </a:cubicBezTo>
                  <a:cubicBezTo>
                    <a:pt x="3145790" y="5069840"/>
                    <a:pt x="3148330" y="5069840"/>
                    <a:pt x="3149600" y="5068570"/>
                  </a:cubicBezTo>
                  <a:cubicBezTo>
                    <a:pt x="3152140" y="5067300"/>
                    <a:pt x="3153410" y="5066030"/>
                    <a:pt x="3154680" y="5064760"/>
                  </a:cubicBezTo>
                  <a:cubicBezTo>
                    <a:pt x="3155950" y="5063491"/>
                    <a:pt x="3157220" y="5060950"/>
                    <a:pt x="3158490" y="5059680"/>
                  </a:cubicBezTo>
                  <a:cubicBezTo>
                    <a:pt x="3159760" y="5057140"/>
                    <a:pt x="3159760" y="5055871"/>
                    <a:pt x="3159760" y="5053330"/>
                  </a:cubicBezTo>
                  <a:cubicBezTo>
                    <a:pt x="3159760" y="5050790"/>
                    <a:pt x="3159760" y="5048250"/>
                    <a:pt x="3158490" y="5046980"/>
                  </a:cubicBezTo>
                  <a:cubicBezTo>
                    <a:pt x="3158490" y="5045710"/>
                    <a:pt x="3157220" y="5043171"/>
                    <a:pt x="3157220" y="5041900"/>
                  </a:cubicBezTo>
                  <a:lnTo>
                    <a:pt x="3148330" y="5041900"/>
                  </a:lnTo>
                  <a:lnTo>
                    <a:pt x="3148330" y="5052060"/>
                  </a:lnTo>
                  <a:lnTo>
                    <a:pt x="3136900" y="5052060"/>
                  </a:lnTo>
                  <a:lnTo>
                    <a:pt x="3136900" y="5030470"/>
                  </a:lnTo>
                  <a:lnTo>
                    <a:pt x="3167380" y="5030470"/>
                  </a:lnTo>
                  <a:close/>
                  <a:moveTo>
                    <a:pt x="3117850" y="5002530"/>
                  </a:moveTo>
                  <a:lnTo>
                    <a:pt x="3117850" y="4992370"/>
                  </a:lnTo>
                  <a:lnTo>
                    <a:pt x="3171190" y="4969510"/>
                  </a:lnTo>
                  <a:lnTo>
                    <a:pt x="3171190" y="4983480"/>
                  </a:lnTo>
                  <a:lnTo>
                    <a:pt x="3159760" y="4988560"/>
                  </a:lnTo>
                  <a:lnTo>
                    <a:pt x="3159760" y="5010150"/>
                  </a:lnTo>
                  <a:lnTo>
                    <a:pt x="3171190" y="5015230"/>
                  </a:lnTo>
                  <a:lnTo>
                    <a:pt x="3171190" y="5027930"/>
                  </a:lnTo>
                  <a:lnTo>
                    <a:pt x="3117850" y="5002530"/>
                  </a:lnTo>
                  <a:close/>
                  <a:moveTo>
                    <a:pt x="3133090" y="4997450"/>
                  </a:moveTo>
                  <a:lnTo>
                    <a:pt x="3149600" y="5003800"/>
                  </a:lnTo>
                  <a:lnTo>
                    <a:pt x="3149600" y="4991100"/>
                  </a:lnTo>
                  <a:lnTo>
                    <a:pt x="3133090" y="4997450"/>
                  </a:lnTo>
                  <a:close/>
                  <a:moveTo>
                    <a:pt x="3128010" y="4955540"/>
                  </a:moveTo>
                  <a:lnTo>
                    <a:pt x="3128010" y="4970780"/>
                  </a:lnTo>
                  <a:lnTo>
                    <a:pt x="3117850" y="4970780"/>
                  </a:lnTo>
                  <a:lnTo>
                    <a:pt x="3117850" y="4927600"/>
                  </a:lnTo>
                  <a:lnTo>
                    <a:pt x="3128010" y="4927600"/>
                  </a:lnTo>
                  <a:lnTo>
                    <a:pt x="3128010" y="4942840"/>
                  </a:lnTo>
                  <a:lnTo>
                    <a:pt x="3171190" y="4942840"/>
                  </a:lnTo>
                  <a:lnTo>
                    <a:pt x="3171190" y="4954270"/>
                  </a:lnTo>
                  <a:lnTo>
                    <a:pt x="3128010" y="4955540"/>
                  </a:lnTo>
                  <a:lnTo>
                    <a:pt x="3128010" y="4955540"/>
                  </a:lnTo>
                  <a:close/>
                  <a:moveTo>
                    <a:pt x="3117850" y="4917440"/>
                  </a:moveTo>
                  <a:lnTo>
                    <a:pt x="3117850" y="4906010"/>
                  </a:lnTo>
                  <a:lnTo>
                    <a:pt x="3171190" y="4906010"/>
                  </a:lnTo>
                  <a:lnTo>
                    <a:pt x="3171190" y="4917440"/>
                  </a:lnTo>
                  <a:lnTo>
                    <a:pt x="3117850" y="4917440"/>
                  </a:lnTo>
                  <a:close/>
                  <a:moveTo>
                    <a:pt x="3117850" y="4894580"/>
                  </a:moveTo>
                  <a:lnTo>
                    <a:pt x="3117850" y="4881880"/>
                  </a:lnTo>
                  <a:lnTo>
                    <a:pt x="3153410" y="4869180"/>
                  </a:lnTo>
                  <a:lnTo>
                    <a:pt x="3153410" y="4869180"/>
                  </a:lnTo>
                  <a:lnTo>
                    <a:pt x="3117850" y="4855210"/>
                  </a:lnTo>
                  <a:lnTo>
                    <a:pt x="3117850" y="4842510"/>
                  </a:lnTo>
                  <a:lnTo>
                    <a:pt x="3171190" y="4865370"/>
                  </a:lnTo>
                  <a:lnTo>
                    <a:pt x="3171190" y="4875530"/>
                  </a:lnTo>
                  <a:lnTo>
                    <a:pt x="3117850" y="4894580"/>
                  </a:lnTo>
                  <a:close/>
                  <a:moveTo>
                    <a:pt x="3117850" y="4829810"/>
                  </a:moveTo>
                  <a:lnTo>
                    <a:pt x="3117850" y="4792980"/>
                  </a:lnTo>
                  <a:lnTo>
                    <a:pt x="3129280" y="4792980"/>
                  </a:lnTo>
                  <a:lnTo>
                    <a:pt x="3129280" y="4818380"/>
                  </a:lnTo>
                  <a:lnTo>
                    <a:pt x="3139440" y="4818380"/>
                  </a:lnTo>
                  <a:lnTo>
                    <a:pt x="3139440" y="4795520"/>
                  </a:lnTo>
                  <a:lnTo>
                    <a:pt x="3150870" y="4795520"/>
                  </a:lnTo>
                  <a:lnTo>
                    <a:pt x="3150870" y="4818380"/>
                  </a:lnTo>
                  <a:lnTo>
                    <a:pt x="3162300" y="4818380"/>
                  </a:lnTo>
                  <a:lnTo>
                    <a:pt x="3162300" y="4791710"/>
                  </a:lnTo>
                  <a:lnTo>
                    <a:pt x="3173730" y="4791710"/>
                  </a:lnTo>
                  <a:lnTo>
                    <a:pt x="3173730" y="4829810"/>
                  </a:lnTo>
                  <a:lnTo>
                    <a:pt x="3117850" y="4829810"/>
                  </a:lnTo>
                  <a:close/>
                  <a:moveTo>
                    <a:pt x="30480" y="146050"/>
                  </a:moveTo>
                  <a:lnTo>
                    <a:pt x="1270" y="83820"/>
                  </a:lnTo>
                  <a:lnTo>
                    <a:pt x="6350" y="82550"/>
                  </a:lnTo>
                  <a:lnTo>
                    <a:pt x="30480" y="134620"/>
                  </a:lnTo>
                  <a:lnTo>
                    <a:pt x="53340" y="82550"/>
                  </a:lnTo>
                  <a:lnTo>
                    <a:pt x="58420" y="83820"/>
                  </a:lnTo>
                  <a:lnTo>
                    <a:pt x="30480" y="146050"/>
                  </a:lnTo>
                  <a:close/>
                  <a:moveTo>
                    <a:pt x="26670" y="0"/>
                  </a:moveTo>
                  <a:lnTo>
                    <a:pt x="31750" y="0"/>
                  </a:lnTo>
                  <a:lnTo>
                    <a:pt x="31750" y="139700"/>
                  </a:lnTo>
                  <a:lnTo>
                    <a:pt x="26670" y="139700"/>
                  </a:lnTo>
                  <a:lnTo>
                    <a:pt x="26670" y="0"/>
                  </a:lnTo>
                  <a:close/>
                  <a:moveTo>
                    <a:pt x="41910" y="246380"/>
                  </a:moveTo>
                  <a:lnTo>
                    <a:pt x="31750" y="234950"/>
                  </a:lnTo>
                  <a:lnTo>
                    <a:pt x="39370" y="228600"/>
                  </a:lnTo>
                  <a:lnTo>
                    <a:pt x="54610" y="246380"/>
                  </a:lnTo>
                  <a:lnTo>
                    <a:pt x="54610" y="256540"/>
                  </a:lnTo>
                  <a:lnTo>
                    <a:pt x="1270" y="256540"/>
                  </a:lnTo>
                  <a:lnTo>
                    <a:pt x="1270" y="246380"/>
                  </a:lnTo>
                  <a:lnTo>
                    <a:pt x="41910" y="246380"/>
                  </a:lnTo>
                  <a:close/>
                  <a:moveTo>
                    <a:pt x="34290" y="292100"/>
                  </a:moveTo>
                  <a:lnTo>
                    <a:pt x="34290" y="295910"/>
                  </a:lnTo>
                  <a:cubicBezTo>
                    <a:pt x="34290" y="297180"/>
                    <a:pt x="34290" y="298450"/>
                    <a:pt x="34290" y="298450"/>
                  </a:cubicBezTo>
                  <a:cubicBezTo>
                    <a:pt x="34290" y="298450"/>
                    <a:pt x="34290" y="300990"/>
                    <a:pt x="35560" y="300990"/>
                  </a:cubicBezTo>
                  <a:cubicBezTo>
                    <a:pt x="35560" y="302260"/>
                    <a:pt x="36830" y="302260"/>
                    <a:pt x="36830" y="303530"/>
                  </a:cubicBezTo>
                  <a:cubicBezTo>
                    <a:pt x="38100" y="303530"/>
                    <a:pt x="38100" y="304800"/>
                    <a:pt x="39370" y="304800"/>
                  </a:cubicBezTo>
                  <a:cubicBezTo>
                    <a:pt x="40640" y="304800"/>
                    <a:pt x="41910" y="303530"/>
                    <a:pt x="43180" y="302260"/>
                  </a:cubicBezTo>
                  <a:cubicBezTo>
                    <a:pt x="44450" y="300990"/>
                    <a:pt x="44450" y="299720"/>
                    <a:pt x="44450" y="297180"/>
                  </a:cubicBezTo>
                  <a:cubicBezTo>
                    <a:pt x="44450" y="295910"/>
                    <a:pt x="44450" y="293370"/>
                    <a:pt x="43180" y="293370"/>
                  </a:cubicBezTo>
                  <a:cubicBezTo>
                    <a:pt x="41910" y="293370"/>
                    <a:pt x="40640" y="290830"/>
                    <a:pt x="39370" y="290830"/>
                  </a:cubicBezTo>
                  <a:lnTo>
                    <a:pt x="41910" y="278130"/>
                  </a:lnTo>
                  <a:cubicBezTo>
                    <a:pt x="44450" y="278130"/>
                    <a:pt x="45720" y="279400"/>
                    <a:pt x="48260" y="280670"/>
                  </a:cubicBezTo>
                  <a:cubicBezTo>
                    <a:pt x="49530" y="281940"/>
                    <a:pt x="50800" y="283210"/>
                    <a:pt x="52070" y="284480"/>
                  </a:cubicBezTo>
                  <a:cubicBezTo>
                    <a:pt x="53340" y="285750"/>
                    <a:pt x="53340" y="288290"/>
                    <a:pt x="54610" y="289560"/>
                  </a:cubicBezTo>
                  <a:cubicBezTo>
                    <a:pt x="55880" y="290830"/>
                    <a:pt x="55880" y="293370"/>
                    <a:pt x="55880" y="295910"/>
                  </a:cubicBezTo>
                  <a:cubicBezTo>
                    <a:pt x="55880" y="298450"/>
                    <a:pt x="55880" y="300990"/>
                    <a:pt x="54610" y="302260"/>
                  </a:cubicBezTo>
                  <a:cubicBezTo>
                    <a:pt x="54610" y="304800"/>
                    <a:pt x="53340" y="306070"/>
                    <a:pt x="52070" y="308610"/>
                  </a:cubicBezTo>
                  <a:cubicBezTo>
                    <a:pt x="50800" y="309880"/>
                    <a:pt x="49530" y="311150"/>
                    <a:pt x="46990" y="312420"/>
                  </a:cubicBezTo>
                  <a:cubicBezTo>
                    <a:pt x="45720" y="313690"/>
                    <a:pt x="43180" y="313690"/>
                    <a:pt x="40640" y="313690"/>
                  </a:cubicBezTo>
                  <a:cubicBezTo>
                    <a:pt x="38100" y="313690"/>
                    <a:pt x="35560" y="312420"/>
                    <a:pt x="33020" y="311150"/>
                  </a:cubicBezTo>
                  <a:cubicBezTo>
                    <a:pt x="30480" y="309880"/>
                    <a:pt x="30480" y="309880"/>
                    <a:pt x="29210" y="307340"/>
                  </a:cubicBezTo>
                  <a:lnTo>
                    <a:pt x="29210" y="307340"/>
                  </a:lnTo>
                  <a:cubicBezTo>
                    <a:pt x="29210" y="308610"/>
                    <a:pt x="27940" y="309880"/>
                    <a:pt x="27940" y="311150"/>
                  </a:cubicBezTo>
                  <a:cubicBezTo>
                    <a:pt x="26670" y="312420"/>
                    <a:pt x="26670" y="313690"/>
                    <a:pt x="25400" y="313690"/>
                  </a:cubicBezTo>
                  <a:cubicBezTo>
                    <a:pt x="24130" y="314960"/>
                    <a:pt x="22860" y="314960"/>
                    <a:pt x="21590" y="316230"/>
                  </a:cubicBezTo>
                  <a:cubicBezTo>
                    <a:pt x="20320" y="316230"/>
                    <a:pt x="19050" y="317500"/>
                    <a:pt x="16510" y="317500"/>
                  </a:cubicBezTo>
                  <a:cubicBezTo>
                    <a:pt x="13970" y="317500"/>
                    <a:pt x="11430" y="317500"/>
                    <a:pt x="8890" y="316230"/>
                  </a:cubicBezTo>
                  <a:cubicBezTo>
                    <a:pt x="6350" y="314960"/>
                    <a:pt x="5080" y="313690"/>
                    <a:pt x="3810" y="312420"/>
                  </a:cubicBezTo>
                  <a:cubicBezTo>
                    <a:pt x="2540" y="311150"/>
                    <a:pt x="1270" y="308610"/>
                    <a:pt x="1270" y="306070"/>
                  </a:cubicBezTo>
                  <a:cubicBezTo>
                    <a:pt x="1270" y="303530"/>
                    <a:pt x="0" y="300990"/>
                    <a:pt x="0" y="297180"/>
                  </a:cubicBezTo>
                  <a:cubicBezTo>
                    <a:pt x="0" y="292100"/>
                    <a:pt x="1270" y="288290"/>
                    <a:pt x="3810" y="284480"/>
                  </a:cubicBezTo>
                  <a:cubicBezTo>
                    <a:pt x="6350" y="280670"/>
                    <a:pt x="10160" y="278130"/>
                    <a:pt x="13970" y="278130"/>
                  </a:cubicBezTo>
                  <a:lnTo>
                    <a:pt x="16510" y="289560"/>
                  </a:lnTo>
                  <a:cubicBezTo>
                    <a:pt x="13970" y="289560"/>
                    <a:pt x="12700" y="290830"/>
                    <a:pt x="11430" y="292100"/>
                  </a:cubicBezTo>
                  <a:cubicBezTo>
                    <a:pt x="10160" y="293370"/>
                    <a:pt x="10160" y="294640"/>
                    <a:pt x="10160" y="297180"/>
                  </a:cubicBezTo>
                  <a:cubicBezTo>
                    <a:pt x="10160" y="299720"/>
                    <a:pt x="11430" y="300990"/>
                    <a:pt x="12700" y="302260"/>
                  </a:cubicBezTo>
                  <a:cubicBezTo>
                    <a:pt x="13970" y="303530"/>
                    <a:pt x="15240" y="303530"/>
                    <a:pt x="17780" y="303530"/>
                  </a:cubicBezTo>
                  <a:cubicBezTo>
                    <a:pt x="19050" y="303530"/>
                    <a:pt x="20320" y="303530"/>
                    <a:pt x="21590" y="302260"/>
                  </a:cubicBezTo>
                  <a:cubicBezTo>
                    <a:pt x="22860" y="300990"/>
                    <a:pt x="22860" y="300990"/>
                    <a:pt x="22860" y="299720"/>
                  </a:cubicBezTo>
                  <a:cubicBezTo>
                    <a:pt x="22860" y="298450"/>
                    <a:pt x="24130" y="297180"/>
                    <a:pt x="24130" y="295910"/>
                  </a:cubicBezTo>
                  <a:cubicBezTo>
                    <a:pt x="24130" y="294640"/>
                    <a:pt x="24130" y="293370"/>
                    <a:pt x="24130" y="292100"/>
                  </a:cubicBezTo>
                  <a:lnTo>
                    <a:pt x="24130" y="289560"/>
                  </a:lnTo>
                  <a:lnTo>
                    <a:pt x="34290" y="289560"/>
                  </a:lnTo>
                  <a:lnTo>
                    <a:pt x="34290" y="292100"/>
                  </a:lnTo>
                  <a:close/>
                  <a:moveTo>
                    <a:pt x="30480" y="1762760"/>
                  </a:moveTo>
                  <a:lnTo>
                    <a:pt x="1270" y="1700530"/>
                  </a:lnTo>
                  <a:lnTo>
                    <a:pt x="6350" y="1697990"/>
                  </a:lnTo>
                  <a:lnTo>
                    <a:pt x="30480" y="1750060"/>
                  </a:lnTo>
                  <a:lnTo>
                    <a:pt x="53340" y="1697990"/>
                  </a:lnTo>
                  <a:lnTo>
                    <a:pt x="58420" y="1700530"/>
                  </a:lnTo>
                  <a:lnTo>
                    <a:pt x="30480" y="1762760"/>
                  </a:lnTo>
                  <a:close/>
                  <a:moveTo>
                    <a:pt x="26670" y="1616710"/>
                  </a:moveTo>
                  <a:lnTo>
                    <a:pt x="31750" y="1616710"/>
                  </a:lnTo>
                  <a:lnTo>
                    <a:pt x="31750" y="1756410"/>
                  </a:lnTo>
                  <a:lnTo>
                    <a:pt x="26670" y="1756410"/>
                  </a:lnTo>
                  <a:lnTo>
                    <a:pt x="26670" y="1616710"/>
                  </a:lnTo>
                  <a:close/>
                  <a:moveTo>
                    <a:pt x="41910" y="1863090"/>
                  </a:moveTo>
                  <a:lnTo>
                    <a:pt x="31750" y="1851660"/>
                  </a:lnTo>
                  <a:lnTo>
                    <a:pt x="39370" y="1845310"/>
                  </a:lnTo>
                  <a:lnTo>
                    <a:pt x="54610" y="1863090"/>
                  </a:lnTo>
                  <a:lnTo>
                    <a:pt x="54610" y="1873250"/>
                  </a:lnTo>
                  <a:lnTo>
                    <a:pt x="1270" y="1873250"/>
                  </a:lnTo>
                  <a:lnTo>
                    <a:pt x="1270" y="1861820"/>
                  </a:lnTo>
                  <a:lnTo>
                    <a:pt x="41910" y="1863090"/>
                  </a:lnTo>
                  <a:lnTo>
                    <a:pt x="41910" y="1863090"/>
                  </a:lnTo>
                  <a:close/>
                  <a:moveTo>
                    <a:pt x="34290" y="1908810"/>
                  </a:moveTo>
                  <a:lnTo>
                    <a:pt x="34290" y="1912620"/>
                  </a:lnTo>
                  <a:cubicBezTo>
                    <a:pt x="34290" y="1913890"/>
                    <a:pt x="34290" y="1915160"/>
                    <a:pt x="34290" y="1915160"/>
                  </a:cubicBezTo>
                  <a:cubicBezTo>
                    <a:pt x="34290" y="1915160"/>
                    <a:pt x="34290" y="1917700"/>
                    <a:pt x="35560" y="1917700"/>
                  </a:cubicBezTo>
                  <a:cubicBezTo>
                    <a:pt x="35560" y="1918970"/>
                    <a:pt x="36830" y="1918970"/>
                    <a:pt x="36830" y="1920240"/>
                  </a:cubicBezTo>
                  <a:cubicBezTo>
                    <a:pt x="38100" y="1920240"/>
                    <a:pt x="38100" y="1921510"/>
                    <a:pt x="39370" y="1921510"/>
                  </a:cubicBezTo>
                  <a:cubicBezTo>
                    <a:pt x="40640" y="1921510"/>
                    <a:pt x="41910" y="1920240"/>
                    <a:pt x="43180" y="1918970"/>
                  </a:cubicBezTo>
                  <a:cubicBezTo>
                    <a:pt x="44450" y="1917700"/>
                    <a:pt x="44450" y="1916430"/>
                    <a:pt x="44450" y="1913890"/>
                  </a:cubicBezTo>
                  <a:cubicBezTo>
                    <a:pt x="44450" y="1912620"/>
                    <a:pt x="44450" y="1910080"/>
                    <a:pt x="43180" y="1910080"/>
                  </a:cubicBezTo>
                  <a:cubicBezTo>
                    <a:pt x="41910" y="1910080"/>
                    <a:pt x="40640" y="1907540"/>
                    <a:pt x="39370" y="1907540"/>
                  </a:cubicBezTo>
                  <a:lnTo>
                    <a:pt x="41910" y="1894840"/>
                  </a:lnTo>
                  <a:cubicBezTo>
                    <a:pt x="44450" y="1894840"/>
                    <a:pt x="45720" y="1896110"/>
                    <a:pt x="48260" y="1897380"/>
                  </a:cubicBezTo>
                  <a:cubicBezTo>
                    <a:pt x="49530" y="1898650"/>
                    <a:pt x="50800" y="1899920"/>
                    <a:pt x="52070" y="1901190"/>
                  </a:cubicBezTo>
                  <a:cubicBezTo>
                    <a:pt x="53340" y="1902460"/>
                    <a:pt x="53340" y="1905000"/>
                    <a:pt x="54610" y="1906270"/>
                  </a:cubicBezTo>
                  <a:cubicBezTo>
                    <a:pt x="55880" y="1907540"/>
                    <a:pt x="55880" y="1910080"/>
                    <a:pt x="55880" y="1912620"/>
                  </a:cubicBezTo>
                  <a:cubicBezTo>
                    <a:pt x="55880" y="1915160"/>
                    <a:pt x="55880" y="1917700"/>
                    <a:pt x="54610" y="1918970"/>
                  </a:cubicBezTo>
                  <a:cubicBezTo>
                    <a:pt x="54610" y="1921510"/>
                    <a:pt x="53340" y="1922780"/>
                    <a:pt x="52070" y="1925320"/>
                  </a:cubicBezTo>
                  <a:cubicBezTo>
                    <a:pt x="50800" y="1926590"/>
                    <a:pt x="49530" y="1927860"/>
                    <a:pt x="46990" y="1929130"/>
                  </a:cubicBezTo>
                  <a:cubicBezTo>
                    <a:pt x="45720" y="1930400"/>
                    <a:pt x="43180" y="1930400"/>
                    <a:pt x="40640" y="1930400"/>
                  </a:cubicBezTo>
                  <a:cubicBezTo>
                    <a:pt x="38100" y="1930400"/>
                    <a:pt x="35560" y="1929130"/>
                    <a:pt x="33020" y="1927860"/>
                  </a:cubicBezTo>
                  <a:cubicBezTo>
                    <a:pt x="30480" y="1926590"/>
                    <a:pt x="29210" y="1924050"/>
                    <a:pt x="29210" y="1921510"/>
                  </a:cubicBezTo>
                  <a:lnTo>
                    <a:pt x="29210" y="1921510"/>
                  </a:lnTo>
                  <a:cubicBezTo>
                    <a:pt x="29210" y="1922780"/>
                    <a:pt x="27940" y="1924050"/>
                    <a:pt x="27940" y="1925320"/>
                  </a:cubicBezTo>
                  <a:cubicBezTo>
                    <a:pt x="26670" y="1926590"/>
                    <a:pt x="26670" y="1927860"/>
                    <a:pt x="25400" y="1927860"/>
                  </a:cubicBezTo>
                  <a:cubicBezTo>
                    <a:pt x="24130" y="1929130"/>
                    <a:pt x="22860" y="1929130"/>
                    <a:pt x="21590" y="1930400"/>
                  </a:cubicBezTo>
                  <a:cubicBezTo>
                    <a:pt x="20320" y="1930400"/>
                    <a:pt x="19050" y="1931670"/>
                    <a:pt x="16510" y="1931670"/>
                  </a:cubicBezTo>
                  <a:cubicBezTo>
                    <a:pt x="13970" y="1931670"/>
                    <a:pt x="11430" y="1931670"/>
                    <a:pt x="8890" y="1930400"/>
                  </a:cubicBezTo>
                  <a:cubicBezTo>
                    <a:pt x="6350" y="1929130"/>
                    <a:pt x="5080" y="1927860"/>
                    <a:pt x="3810" y="1926590"/>
                  </a:cubicBezTo>
                  <a:cubicBezTo>
                    <a:pt x="2540" y="1925320"/>
                    <a:pt x="1270" y="1922780"/>
                    <a:pt x="1270" y="1920240"/>
                  </a:cubicBezTo>
                  <a:cubicBezTo>
                    <a:pt x="1270" y="1917700"/>
                    <a:pt x="0" y="1915160"/>
                    <a:pt x="0" y="1912620"/>
                  </a:cubicBezTo>
                  <a:cubicBezTo>
                    <a:pt x="0" y="1907540"/>
                    <a:pt x="1270" y="1903730"/>
                    <a:pt x="3810" y="1899920"/>
                  </a:cubicBezTo>
                  <a:cubicBezTo>
                    <a:pt x="6350" y="1896110"/>
                    <a:pt x="10160" y="1893570"/>
                    <a:pt x="13970" y="1893570"/>
                  </a:cubicBezTo>
                  <a:lnTo>
                    <a:pt x="16510" y="1905000"/>
                  </a:lnTo>
                  <a:cubicBezTo>
                    <a:pt x="13970" y="1905000"/>
                    <a:pt x="12700" y="1906270"/>
                    <a:pt x="11430" y="1907540"/>
                  </a:cubicBezTo>
                  <a:cubicBezTo>
                    <a:pt x="10160" y="1908810"/>
                    <a:pt x="10160" y="1910080"/>
                    <a:pt x="10160" y="1912620"/>
                  </a:cubicBezTo>
                  <a:cubicBezTo>
                    <a:pt x="10160" y="1915160"/>
                    <a:pt x="11430" y="1916430"/>
                    <a:pt x="12700" y="1917700"/>
                  </a:cubicBezTo>
                  <a:cubicBezTo>
                    <a:pt x="13970" y="1918970"/>
                    <a:pt x="15240" y="1918970"/>
                    <a:pt x="17780" y="1918970"/>
                  </a:cubicBezTo>
                  <a:cubicBezTo>
                    <a:pt x="19050" y="1918970"/>
                    <a:pt x="20320" y="1918970"/>
                    <a:pt x="21590" y="1917700"/>
                  </a:cubicBezTo>
                  <a:cubicBezTo>
                    <a:pt x="22860" y="1916430"/>
                    <a:pt x="22860" y="1916430"/>
                    <a:pt x="22860" y="1915160"/>
                  </a:cubicBezTo>
                  <a:cubicBezTo>
                    <a:pt x="22860" y="1913890"/>
                    <a:pt x="24130" y="1912620"/>
                    <a:pt x="24130" y="1911350"/>
                  </a:cubicBezTo>
                  <a:cubicBezTo>
                    <a:pt x="24130" y="1910080"/>
                    <a:pt x="24130" y="1908810"/>
                    <a:pt x="24130" y="1907540"/>
                  </a:cubicBezTo>
                  <a:lnTo>
                    <a:pt x="24130" y="1905000"/>
                  </a:lnTo>
                  <a:lnTo>
                    <a:pt x="34290" y="1905000"/>
                  </a:lnTo>
                  <a:lnTo>
                    <a:pt x="34290" y="1908810"/>
                  </a:lnTo>
                  <a:close/>
                  <a:moveTo>
                    <a:pt x="54610" y="1996440"/>
                  </a:moveTo>
                  <a:lnTo>
                    <a:pt x="54610" y="2006600"/>
                  </a:lnTo>
                  <a:lnTo>
                    <a:pt x="1270" y="2029460"/>
                  </a:lnTo>
                  <a:lnTo>
                    <a:pt x="1270" y="2015490"/>
                  </a:lnTo>
                  <a:lnTo>
                    <a:pt x="12700" y="2010410"/>
                  </a:lnTo>
                  <a:lnTo>
                    <a:pt x="12700" y="1990090"/>
                  </a:lnTo>
                  <a:lnTo>
                    <a:pt x="1270" y="1985010"/>
                  </a:lnTo>
                  <a:lnTo>
                    <a:pt x="1270" y="1972310"/>
                  </a:lnTo>
                  <a:lnTo>
                    <a:pt x="54610" y="1996440"/>
                  </a:lnTo>
                  <a:close/>
                  <a:moveTo>
                    <a:pt x="39370" y="2000250"/>
                  </a:moveTo>
                  <a:lnTo>
                    <a:pt x="22860" y="1993900"/>
                  </a:lnTo>
                  <a:lnTo>
                    <a:pt x="22860" y="2006600"/>
                  </a:lnTo>
                  <a:lnTo>
                    <a:pt x="39370" y="2000250"/>
                  </a:lnTo>
                  <a:close/>
                  <a:moveTo>
                    <a:pt x="30480" y="3468370"/>
                  </a:moveTo>
                  <a:lnTo>
                    <a:pt x="1270" y="3406140"/>
                  </a:lnTo>
                  <a:lnTo>
                    <a:pt x="6350" y="3403600"/>
                  </a:lnTo>
                  <a:lnTo>
                    <a:pt x="30480" y="3455670"/>
                  </a:lnTo>
                  <a:lnTo>
                    <a:pt x="53340" y="3403600"/>
                  </a:lnTo>
                  <a:lnTo>
                    <a:pt x="58420" y="3406140"/>
                  </a:lnTo>
                  <a:lnTo>
                    <a:pt x="30480" y="3468370"/>
                  </a:lnTo>
                  <a:close/>
                  <a:moveTo>
                    <a:pt x="26670" y="3322320"/>
                  </a:moveTo>
                  <a:lnTo>
                    <a:pt x="31750" y="3322320"/>
                  </a:lnTo>
                  <a:lnTo>
                    <a:pt x="31750" y="3462020"/>
                  </a:lnTo>
                  <a:lnTo>
                    <a:pt x="26670" y="3462020"/>
                  </a:lnTo>
                  <a:lnTo>
                    <a:pt x="26670" y="3322320"/>
                  </a:lnTo>
                  <a:close/>
                  <a:moveTo>
                    <a:pt x="41910" y="3568700"/>
                  </a:moveTo>
                  <a:lnTo>
                    <a:pt x="31750" y="3557270"/>
                  </a:lnTo>
                  <a:lnTo>
                    <a:pt x="39370" y="3550920"/>
                  </a:lnTo>
                  <a:lnTo>
                    <a:pt x="54610" y="3568700"/>
                  </a:lnTo>
                  <a:lnTo>
                    <a:pt x="54610" y="3578860"/>
                  </a:lnTo>
                  <a:lnTo>
                    <a:pt x="1270" y="3578860"/>
                  </a:lnTo>
                  <a:lnTo>
                    <a:pt x="1270" y="3567430"/>
                  </a:lnTo>
                  <a:lnTo>
                    <a:pt x="41910" y="3567430"/>
                  </a:lnTo>
                  <a:lnTo>
                    <a:pt x="41910" y="3568700"/>
                  </a:lnTo>
                  <a:close/>
                  <a:moveTo>
                    <a:pt x="12700" y="3623310"/>
                  </a:moveTo>
                  <a:lnTo>
                    <a:pt x="12700" y="3599180"/>
                  </a:lnTo>
                  <a:lnTo>
                    <a:pt x="21590" y="3599180"/>
                  </a:lnTo>
                  <a:lnTo>
                    <a:pt x="54610" y="3620770"/>
                  </a:lnTo>
                  <a:lnTo>
                    <a:pt x="54610" y="3633470"/>
                  </a:lnTo>
                  <a:lnTo>
                    <a:pt x="21590" y="3633470"/>
                  </a:lnTo>
                  <a:lnTo>
                    <a:pt x="21590" y="3639820"/>
                  </a:lnTo>
                  <a:lnTo>
                    <a:pt x="12700" y="3639820"/>
                  </a:lnTo>
                  <a:lnTo>
                    <a:pt x="12700" y="3633470"/>
                  </a:lnTo>
                  <a:lnTo>
                    <a:pt x="1270" y="3633470"/>
                  </a:lnTo>
                  <a:lnTo>
                    <a:pt x="1270" y="3622040"/>
                  </a:lnTo>
                  <a:lnTo>
                    <a:pt x="12700" y="3623310"/>
                  </a:lnTo>
                  <a:lnTo>
                    <a:pt x="12700" y="3623310"/>
                  </a:lnTo>
                  <a:close/>
                  <a:moveTo>
                    <a:pt x="40640" y="3623310"/>
                  </a:moveTo>
                  <a:lnTo>
                    <a:pt x="40640" y="3623310"/>
                  </a:lnTo>
                  <a:lnTo>
                    <a:pt x="21590" y="3611880"/>
                  </a:lnTo>
                  <a:lnTo>
                    <a:pt x="21590" y="3624580"/>
                  </a:lnTo>
                  <a:lnTo>
                    <a:pt x="40640" y="3624580"/>
                  </a:lnTo>
                  <a:lnTo>
                    <a:pt x="40640" y="3623310"/>
                  </a:lnTo>
                  <a:close/>
                  <a:moveTo>
                    <a:pt x="30480" y="5085080"/>
                  </a:moveTo>
                  <a:lnTo>
                    <a:pt x="1270" y="5022850"/>
                  </a:lnTo>
                  <a:lnTo>
                    <a:pt x="6350" y="5020310"/>
                  </a:lnTo>
                  <a:lnTo>
                    <a:pt x="30480" y="5072380"/>
                  </a:lnTo>
                  <a:lnTo>
                    <a:pt x="53340" y="5020310"/>
                  </a:lnTo>
                  <a:lnTo>
                    <a:pt x="58420" y="5022850"/>
                  </a:lnTo>
                  <a:lnTo>
                    <a:pt x="30480" y="5085080"/>
                  </a:lnTo>
                  <a:close/>
                  <a:moveTo>
                    <a:pt x="26670" y="4939030"/>
                  </a:moveTo>
                  <a:lnTo>
                    <a:pt x="31750" y="4939030"/>
                  </a:lnTo>
                  <a:lnTo>
                    <a:pt x="31750" y="5078730"/>
                  </a:lnTo>
                  <a:lnTo>
                    <a:pt x="26670" y="5078730"/>
                  </a:lnTo>
                  <a:lnTo>
                    <a:pt x="26670" y="4939030"/>
                  </a:lnTo>
                  <a:close/>
                  <a:moveTo>
                    <a:pt x="41910" y="5185410"/>
                  </a:moveTo>
                  <a:lnTo>
                    <a:pt x="31750" y="5173980"/>
                  </a:lnTo>
                  <a:lnTo>
                    <a:pt x="39370" y="5167630"/>
                  </a:lnTo>
                  <a:lnTo>
                    <a:pt x="54610" y="5185410"/>
                  </a:lnTo>
                  <a:lnTo>
                    <a:pt x="54610" y="5195570"/>
                  </a:lnTo>
                  <a:lnTo>
                    <a:pt x="1270" y="5195570"/>
                  </a:lnTo>
                  <a:lnTo>
                    <a:pt x="1270" y="5184140"/>
                  </a:lnTo>
                  <a:lnTo>
                    <a:pt x="41910" y="5184140"/>
                  </a:lnTo>
                  <a:lnTo>
                    <a:pt x="41910" y="5185410"/>
                  </a:lnTo>
                  <a:close/>
                  <a:moveTo>
                    <a:pt x="12700" y="5240020"/>
                  </a:moveTo>
                  <a:lnTo>
                    <a:pt x="12700" y="5215890"/>
                  </a:lnTo>
                  <a:lnTo>
                    <a:pt x="21590" y="5215890"/>
                  </a:lnTo>
                  <a:lnTo>
                    <a:pt x="54610" y="5237480"/>
                  </a:lnTo>
                  <a:lnTo>
                    <a:pt x="54610" y="5250180"/>
                  </a:lnTo>
                  <a:lnTo>
                    <a:pt x="21590" y="5250180"/>
                  </a:lnTo>
                  <a:lnTo>
                    <a:pt x="21590" y="5256530"/>
                  </a:lnTo>
                  <a:lnTo>
                    <a:pt x="12700" y="5256530"/>
                  </a:lnTo>
                  <a:lnTo>
                    <a:pt x="12700" y="5250180"/>
                  </a:lnTo>
                  <a:lnTo>
                    <a:pt x="1270" y="5250180"/>
                  </a:lnTo>
                  <a:lnTo>
                    <a:pt x="1270" y="5238750"/>
                  </a:lnTo>
                  <a:lnTo>
                    <a:pt x="12700" y="5240020"/>
                  </a:lnTo>
                  <a:lnTo>
                    <a:pt x="12700" y="5240020"/>
                  </a:lnTo>
                  <a:close/>
                  <a:moveTo>
                    <a:pt x="40640" y="5240020"/>
                  </a:moveTo>
                  <a:lnTo>
                    <a:pt x="40640" y="5240020"/>
                  </a:lnTo>
                  <a:lnTo>
                    <a:pt x="21590" y="5227320"/>
                  </a:lnTo>
                  <a:lnTo>
                    <a:pt x="21590" y="5240020"/>
                  </a:lnTo>
                  <a:lnTo>
                    <a:pt x="40640" y="5240020"/>
                  </a:lnTo>
                  <a:close/>
                  <a:moveTo>
                    <a:pt x="54610" y="5317490"/>
                  </a:moveTo>
                  <a:lnTo>
                    <a:pt x="54610" y="5327650"/>
                  </a:lnTo>
                  <a:lnTo>
                    <a:pt x="1270" y="5351780"/>
                  </a:lnTo>
                  <a:lnTo>
                    <a:pt x="1270" y="5337810"/>
                  </a:lnTo>
                  <a:lnTo>
                    <a:pt x="12700" y="5332730"/>
                  </a:lnTo>
                  <a:lnTo>
                    <a:pt x="12700" y="5311140"/>
                  </a:lnTo>
                  <a:lnTo>
                    <a:pt x="1270" y="5306060"/>
                  </a:lnTo>
                  <a:lnTo>
                    <a:pt x="1270" y="5293360"/>
                  </a:lnTo>
                  <a:lnTo>
                    <a:pt x="54610" y="5317490"/>
                  </a:lnTo>
                  <a:close/>
                  <a:moveTo>
                    <a:pt x="39370" y="5322570"/>
                  </a:moveTo>
                  <a:lnTo>
                    <a:pt x="22860" y="5316220"/>
                  </a:lnTo>
                  <a:lnTo>
                    <a:pt x="22860" y="5328920"/>
                  </a:lnTo>
                  <a:lnTo>
                    <a:pt x="39370" y="5322570"/>
                  </a:lnTo>
                  <a:close/>
                </a:path>
              </a:pathLst>
            </a:custGeom>
            <a:solidFill>
              <a:srgbClr val="9B9797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79014">
            <a:off x="2557287" y="2156245"/>
            <a:ext cx="2929565" cy="1613309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667031" y="4218019"/>
            <a:ext cx="4107872" cy="2203631"/>
            <a:chOff x="0" y="0"/>
            <a:chExt cx="5477163" cy="293817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5477163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ANSWER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33099"/>
              <a:ext cx="5477163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What is the world's largest ocean?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829" r="19829"/>
          <a:stretch>
            <a:fillRect/>
          </a:stretch>
        </p:blipFill>
        <p:spPr>
          <a:xfrm>
            <a:off x="0" y="0"/>
            <a:ext cx="930807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76" b="1219"/>
          <a:stretch>
            <a:fillRect/>
          </a:stretch>
        </p:blipFill>
        <p:spPr>
          <a:xfrm rot="-5465434">
            <a:off x="2589540" y="1650196"/>
            <a:ext cx="4128995" cy="69075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3585"/>
          <a:stretch>
            <a:fillRect/>
          </a:stretch>
        </p:blipFill>
        <p:spPr>
          <a:xfrm rot="231356">
            <a:off x="3641715" y="6847829"/>
            <a:ext cx="2024644" cy="7720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3585"/>
          <a:stretch>
            <a:fillRect/>
          </a:stretch>
        </p:blipFill>
        <p:spPr>
          <a:xfrm rot="231356">
            <a:off x="3641715" y="2682731"/>
            <a:ext cx="2024644" cy="77200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10627" y="7247"/>
            <a:ext cx="1468042" cy="10288069"/>
            <a:chOff x="0" y="0"/>
            <a:chExt cx="1957390" cy="1371742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457769" y="6302266"/>
              <a:ext cx="13717425" cy="111289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t="5936"/>
            <a:stretch>
              <a:fillRect/>
            </a:stretch>
          </p:blipFill>
          <p:spPr>
            <a:xfrm rot="-5400000">
              <a:off x="-6302266" y="6302266"/>
              <a:ext cx="13717425" cy="111289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 rot="-121927">
            <a:off x="1999707" y="4028158"/>
            <a:ext cx="5042874" cy="2203631"/>
            <a:chOff x="0" y="0"/>
            <a:chExt cx="6723832" cy="293817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6723832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QUESTION 5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33099"/>
              <a:ext cx="6723832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What is the world's third largest body of water?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45644" y="4345423"/>
            <a:ext cx="4182467" cy="568962"/>
            <a:chOff x="0" y="0"/>
            <a:chExt cx="5576622" cy="758616"/>
          </a:xfrm>
        </p:grpSpPr>
        <p:sp>
          <p:nvSpPr>
            <p:cNvPr id="13" name="TextBox 13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Indian Ocean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B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45644" y="5372615"/>
            <a:ext cx="4182467" cy="568962"/>
            <a:chOff x="0" y="0"/>
            <a:chExt cx="5576622" cy="758616"/>
          </a:xfrm>
        </p:grpSpPr>
        <p:sp>
          <p:nvSpPr>
            <p:cNvPr id="18" name="TextBox 18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Arctic Ocean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C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45644" y="6399807"/>
            <a:ext cx="4182467" cy="568962"/>
            <a:chOff x="0" y="0"/>
            <a:chExt cx="5576622" cy="758616"/>
          </a:xfrm>
        </p:grpSpPr>
        <p:sp>
          <p:nvSpPr>
            <p:cNvPr id="23" name="TextBox 23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Southern Ocean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745644" y="3318231"/>
            <a:ext cx="4182467" cy="568962"/>
            <a:chOff x="0" y="0"/>
            <a:chExt cx="5576622" cy="758616"/>
          </a:xfrm>
        </p:grpSpPr>
        <p:sp>
          <p:nvSpPr>
            <p:cNvPr id="28" name="TextBox 28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Atlantic Ocean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829" r="19829"/>
          <a:stretch>
            <a:fillRect/>
          </a:stretch>
        </p:blipFill>
        <p:spPr>
          <a:xfrm>
            <a:off x="0" y="0"/>
            <a:ext cx="930807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76" b="1219"/>
          <a:stretch>
            <a:fillRect/>
          </a:stretch>
        </p:blipFill>
        <p:spPr>
          <a:xfrm rot="-5465434">
            <a:off x="2589540" y="1650196"/>
            <a:ext cx="4128995" cy="69075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3585"/>
          <a:stretch>
            <a:fillRect/>
          </a:stretch>
        </p:blipFill>
        <p:spPr>
          <a:xfrm rot="231356">
            <a:off x="3641715" y="6847829"/>
            <a:ext cx="2024644" cy="7720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3585"/>
          <a:stretch>
            <a:fillRect/>
          </a:stretch>
        </p:blipFill>
        <p:spPr>
          <a:xfrm rot="231356">
            <a:off x="3641715" y="2682731"/>
            <a:ext cx="2024644" cy="77200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10627" y="7247"/>
            <a:ext cx="1468042" cy="10288069"/>
            <a:chOff x="0" y="0"/>
            <a:chExt cx="1957390" cy="1371742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457769" y="6302266"/>
              <a:ext cx="13717425" cy="111289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t="5936"/>
            <a:stretch>
              <a:fillRect/>
            </a:stretch>
          </p:blipFill>
          <p:spPr>
            <a:xfrm rot="-5400000">
              <a:off x="-6302266" y="6302266"/>
              <a:ext cx="13717425" cy="111289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 rot="-121927">
            <a:off x="1999707" y="4028158"/>
            <a:ext cx="5042874" cy="2203631"/>
            <a:chOff x="0" y="0"/>
            <a:chExt cx="6723832" cy="293817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6723832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QUESTION 5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33099"/>
              <a:ext cx="6723832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What is the world's third largest body of water?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50857" y="4019767"/>
            <a:ext cx="3405940" cy="568962"/>
            <a:chOff x="0" y="0"/>
            <a:chExt cx="4541253" cy="758616"/>
          </a:xfrm>
        </p:grpSpPr>
        <p:sp>
          <p:nvSpPr>
            <p:cNvPr id="13" name="TextBox 13"/>
            <p:cNvSpPr txBox="1"/>
            <p:nvPr/>
          </p:nvSpPr>
          <p:spPr>
            <a:xfrm>
              <a:off x="1045258" y="7833"/>
              <a:ext cx="349599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Indian Ocean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B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190676" y="4825466"/>
            <a:ext cx="5926303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8292A"/>
                </a:solidFill>
                <a:latin typeface="Glacial Indifference"/>
              </a:rPr>
              <a:t>It covers 20% of the Earth's water surface. It is also an important route between Asia and Africa.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37788">
            <a:off x="5953845" y="1040897"/>
            <a:ext cx="6380310" cy="5066544"/>
            <a:chOff x="0" y="0"/>
            <a:chExt cx="13754100" cy="10922000"/>
          </a:xfrm>
        </p:grpSpPr>
        <p:sp>
          <p:nvSpPr>
            <p:cNvPr id="3" name="Freeform 3"/>
            <p:cNvSpPr/>
            <p:nvPr/>
          </p:nvSpPr>
          <p:spPr>
            <a:xfrm>
              <a:off x="673100" y="977900"/>
              <a:ext cx="12344400" cy="7772400"/>
            </a:xfrm>
            <a:custGeom>
              <a:avLst/>
              <a:gdLst/>
              <a:ahLst/>
              <a:cxnLst/>
              <a:rect l="l" t="t" r="r" b="b"/>
              <a:pathLst>
                <a:path w="12344400" h="7772400">
                  <a:moveTo>
                    <a:pt x="0" y="0"/>
                  </a:moveTo>
                  <a:lnTo>
                    <a:pt x="12344400" y="0"/>
                  </a:lnTo>
                  <a:lnTo>
                    <a:pt x="12344400" y="7772400"/>
                  </a:lnTo>
                  <a:lnTo>
                    <a:pt x="0" y="7772400"/>
                  </a:lnTo>
                  <a:close/>
                </a:path>
              </a:pathLst>
            </a:custGeom>
            <a:blipFill>
              <a:blip r:embed="rId2"/>
              <a:stretch>
                <a:fillRect l="4893" t="7625" r="5355" b="1855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54100" cy="10922000"/>
            </a:xfrm>
            <a:custGeom>
              <a:avLst/>
              <a:gdLst/>
              <a:ahLst/>
              <a:cxnLst/>
              <a:rect l="l" t="t" r="r" b="b"/>
              <a:pathLst>
                <a:path w="13754100" h="10922000">
                  <a:moveTo>
                    <a:pt x="0" y="0"/>
                  </a:moveTo>
                  <a:lnTo>
                    <a:pt x="13754100" y="0"/>
                  </a:lnTo>
                  <a:lnTo>
                    <a:pt x="13754100" y="10922000"/>
                  </a:lnTo>
                  <a:lnTo>
                    <a:pt x="0" y="10922000"/>
                  </a:lnTo>
                  <a:close/>
                </a:path>
              </a:pathLst>
            </a:custGeom>
            <a:blipFill>
              <a:blip r:embed="rId3"/>
              <a:stretch>
                <a:fillRect l="-179" r="-17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830086" y="4669504"/>
            <a:ext cx="4627828" cy="1358699"/>
            <a:chOff x="0" y="0"/>
            <a:chExt cx="6170437" cy="181159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5152198">
              <a:off x="879556" y="-713887"/>
              <a:ext cx="1558777" cy="321397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5152198">
              <a:off x="3732104" y="-688487"/>
              <a:ext cx="1558777" cy="321397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06038" y="518413"/>
              <a:ext cx="5158360" cy="740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en-US" sz="3600" spc="359">
                  <a:solidFill>
                    <a:srgbClr val="28292A"/>
                  </a:solidFill>
                  <a:latin typeface="True Typewriter"/>
                </a:rPr>
                <a:t>LEVEL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71170" y="6474904"/>
            <a:ext cx="11345660" cy="2896995"/>
            <a:chOff x="0" y="0"/>
            <a:chExt cx="15127547" cy="386266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475185"/>
              <a:ext cx="15127547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Fill in the missing information in each item.  Each question will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be flashed for 1 minute.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127547" cy="166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 Bold"/>
                </a:rPr>
                <a:t>A good navigator remembers important details</a:t>
              </a:r>
            </a:p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 Bold"/>
                </a:rPr>
                <a:t>about their destination.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799547">
              <a:off x="5125374" y="1439468"/>
              <a:ext cx="4876800" cy="1255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5" r="5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b="33593"/>
          <a:stretch>
            <a:fillRect/>
          </a:stretch>
        </p:blipFill>
        <p:spPr>
          <a:xfrm>
            <a:off x="0" y="6127208"/>
            <a:ext cx="18492050" cy="45708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749228" y="8009740"/>
            <a:ext cx="8789545" cy="1495604"/>
            <a:chOff x="0" y="0"/>
            <a:chExt cx="11719393" cy="1994139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11719393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Question 6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9965"/>
              <a:ext cx="11719393" cy="879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The Earth's second largest ocean is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506697" y="1968739"/>
              <a:ext cx="10705998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0" r="26671"/>
          <a:stretch>
            <a:fillRect/>
          </a:stretch>
        </p:blipFill>
        <p:spPr>
          <a:xfrm>
            <a:off x="0" y="0"/>
            <a:ext cx="11594333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8950" b="11036"/>
          <a:stretch>
            <a:fillRect/>
          </a:stretch>
        </p:blipFill>
        <p:spPr>
          <a:xfrm rot="-5400000">
            <a:off x="6347644" y="1808393"/>
            <a:ext cx="11289274" cy="612347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786071" y="3668032"/>
            <a:ext cx="6473229" cy="2950936"/>
            <a:chOff x="0" y="0"/>
            <a:chExt cx="8630972" cy="3934581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630972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ANSWER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3326"/>
              <a:ext cx="8630972" cy="169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The Earth's second largest ocean is the </a:t>
              </a:r>
              <a:r>
                <a:rPr lang="en-US" sz="4000" u="sng">
                  <a:solidFill>
                    <a:srgbClr val="28292A"/>
                  </a:solidFill>
                  <a:latin typeface="True Typewriter"/>
                </a:rPr>
                <a:t>Atlantic Ocean.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46285"/>
              <a:ext cx="8630972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8292A"/>
                  </a:solidFill>
                  <a:latin typeface="Glacial Indifference"/>
                </a:rPr>
                <a:t>It covers one-fifth of the entire global water surface.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744" b="86499"/>
          <a:stretch>
            <a:fillRect/>
          </a:stretch>
        </p:blipFill>
        <p:spPr>
          <a:xfrm rot="-10800000">
            <a:off x="-102358" y="8901806"/>
            <a:ext cx="18390358" cy="166661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740050">
            <a:off x="13232705" y="4877924"/>
            <a:ext cx="3774367" cy="3109135"/>
            <a:chOff x="0" y="0"/>
            <a:chExt cx="5032489" cy="414551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5032489" cy="4145513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68365">
              <a:off x="372024" y="1046823"/>
              <a:ext cx="4288441" cy="222998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 t="13585"/>
          <a:stretch>
            <a:fillRect/>
          </a:stretch>
        </p:blipFill>
        <p:spPr>
          <a:xfrm rot="391114">
            <a:off x="13001702" y="593598"/>
            <a:ext cx="2282187" cy="870205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="" xmlns:a16="http://schemas.microsoft.com/office/drawing/2014/main" id="{C9A3A640-B0EC-4945-8BC6-DECA73AC6F16}"/>
              </a:ext>
            </a:extLst>
          </p:cNvPr>
          <p:cNvGrpSpPr/>
          <p:nvPr/>
        </p:nvGrpSpPr>
        <p:grpSpPr>
          <a:xfrm>
            <a:off x="533400" y="1943100"/>
            <a:ext cx="10957097" cy="1600200"/>
            <a:chOff x="0" y="111121"/>
            <a:chExt cx="14609463" cy="3533707"/>
          </a:xfrm>
        </p:grpSpPr>
        <p:sp>
          <p:nvSpPr>
            <p:cNvPr id="18" name="TextBox 8">
              <a:extLst>
                <a:ext uri="{FF2B5EF4-FFF2-40B4-BE49-F238E27FC236}">
                  <a16:creationId xmlns="" xmlns:a16="http://schemas.microsoft.com/office/drawing/2014/main" id="{3B900C77-E66B-A847-A3C1-BB733F352332}"/>
                </a:ext>
              </a:extLst>
            </p:cNvPr>
            <p:cNvSpPr txBox="1"/>
            <p:nvPr/>
          </p:nvSpPr>
          <p:spPr>
            <a:xfrm>
              <a:off x="406400" y="111121"/>
              <a:ext cx="14203063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dirty="0" smtClean="0">
                  <a:solidFill>
                    <a:srgbClr val="28292A"/>
                  </a:solidFill>
                  <a:latin typeface="True Typewriter"/>
                </a:rPr>
                <a:t>Project Overview</a:t>
              </a:r>
              <a:endParaRPr lang="en-US" sz="4200" dirty="0">
                <a:solidFill>
                  <a:srgbClr val="28292A"/>
                </a:solidFill>
                <a:latin typeface="True Typewriter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="" xmlns:a16="http://schemas.microsoft.com/office/drawing/2014/main" id="{3DC7BA0A-8AC5-EF4D-B238-FA7C9F1E343C}"/>
                </a:ext>
              </a:extLst>
            </p:cNvPr>
            <p:cNvSpPr txBox="1"/>
            <p:nvPr/>
          </p:nvSpPr>
          <p:spPr>
            <a:xfrm>
              <a:off x="0" y="3072021"/>
              <a:ext cx="14203063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40"/>
                </a:lnSpc>
              </a:pPr>
              <a:endParaRPr lang="en-US" sz="2600" u="none" spc="260" dirty="0">
                <a:solidFill>
                  <a:srgbClr val="28292A"/>
                </a:solidFill>
                <a:latin typeface="Glacial Indifference"/>
              </a:endParaRPr>
            </a:p>
          </p:txBody>
        </p:sp>
        <p:pic>
          <p:nvPicPr>
            <p:cNvPr id="20" name="Picture 10">
              <a:extLst>
                <a:ext uri="{FF2B5EF4-FFF2-40B4-BE49-F238E27FC236}">
                  <a16:creationId xmlns="" xmlns:a16="http://schemas.microsoft.com/office/drawing/2014/main" id="{3B816CCF-E767-AE47-A89F-D2B045F8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799547">
              <a:off x="79067" y="1611586"/>
              <a:ext cx="4876800" cy="1255776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990600" y="3543300"/>
            <a:ext cx="1182193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lang="en-US" sz="2000" dirty="0" smtClean="0"/>
              <a:t>Comparing Victoria’s </a:t>
            </a:r>
            <a:r>
              <a:rPr lang="en-US" sz="2000" dirty="0" err="1"/>
              <a:t>c</a:t>
            </a:r>
            <a:r>
              <a:rPr lang="en-US" sz="2000" dirty="0" err="1" smtClean="0"/>
              <a:t>ovid</a:t>
            </a:r>
            <a:r>
              <a:rPr lang="en-US" sz="2000" dirty="0" smtClean="0"/>
              <a:t> lockdown in 2021 versus </a:t>
            </a:r>
            <a:r>
              <a:rPr lang="en-US" sz="2000" dirty="0" smtClean="0"/>
              <a:t>2020 </a:t>
            </a:r>
            <a:r>
              <a:rPr lang="en-US" sz="2000" dirty="0" smtClean="0"/>
              <a:t>and to discover the effectiveness of the lockdowns. </a:t>
            </a:r>
          </a:p>
          <a:p>
            <a:pPr marL="285750" indent="-285750">
              <a:buFont typeface="Wingdings" charset="2"/>
              <a:buChar char="u"/>
            </a:pPr>
            <a:endParaRPr lang="en-US" sz="2000" dirty="0"/>
          </a:p>
          <a:p>
            <a:pPr marL="285750" indent="-285750">
              <a:buFont typeface="Wingdings" charset="2"/>
              <a:buChar char="u"/>
            </a:pPr>
            <a:r>
              <a:rPr lang="en-US" sz="2000" dirty="0" smtClean="0"/>
              <a:t>Correlate the lockdowns with crime and crime rate and also interrelate with the type of crime committed and location of crime as well as with LGAs </a:t>
            </a:r>
          </a:p>
          <a:p>
            <a:pPr marL="285750" indent="-285750">
              <a:buFont typeface="Wingdings" charset="2"/>
              <a:buChar char="u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b="33593"/>
          <a:stretch>
            <a:fillRect/>
          </a:stretch>
        </p:blipFill>
        <p:spPr>
          <a:xfrm>
            <a:off x="0" y="6127208"/>
            <a:ext cx="18492050" cy="45708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749228" y="7641728"/>
            <a:ext cx="8789545" cy="2105204"/>
            <a:chOff x="0" y="0"/>
            <a:chExt cx="11719393" cy="2806939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11719393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QUESTION 7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9965"/>
              <a:ext cx="11719393" cy="169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The continent surrounded by the Indian Ocean and the Pacific Ocean is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506697" y="2781539"/>
              <a:ext cx="10705998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383" r="12383"/>
          <a:stretch>
            <a:fillRect/>
          </a:stretch>
        </p:blipFill>
        <p:spPr>
          <a:xfrm>
            <a:off x="0" y="0"/>
            <a:ext cx="11594333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8950" b="11036"/>
          <a:stretch>
            <a:fillRect/>
          </a:stretch>
        </p:blipFill>
        <p:spPr>
          <a:xfrm rot="-5400000">
            <a:off x="6347644" y="1808393"/>
            <a:ext cx="11289274" cy="612347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786071" y="2907763"/>
            <a:ext cx="6473229" cy="4471475"/>
            <a:chOff x="0" y="0"/>
            <a:chExt cx="8630972" cy="59619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630972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ANSWER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1018"/>
              <a:ext cx="8630972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The continent surrounded by the Indian Ocean and the Pacific Ocean is </a:t>
              </a:r>
              <a:r>
                <a:rPr lang="en-US" sz="4000" u="sng">
                  <a:solidFill>
                    <a:srgbClr val="28292A"/>
                  </a:solidFill>
                  <a:latin typeface="True Typewriter"/>
                </a:rPr>
                <a:t>Australia</a:t>
              </a: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554470"/>
              <a:ext cx="8630972" cy="240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8292A"/>
                  </a:solidFill>
                  <a:latin typeface="Glacial Indifference"/>
                </a:rPr>
                <a:t>Just off the coast of Australia is the world's largest coral reef called the Great Barrier Reef. It is so large that it can be seen from space!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1500" r="115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b="33593"/>
          <a:stretch>
            <a:fillRect/>
          </a:stretch>
        </p:blipFill>
        <p:spPr>
          <a:xfrm>
            <a:off x="0" y="6127208"/>
            <a:ext cx="18492050" cy="45708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749228" y="7762696"/>
            <a:ext cx="8789545" cy="1495604"/>
            <a:chOff x="0" y="0"/>
            <a:chExt cx="11719393" cy="1994139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11719393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QUESTION 8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9965"/>
              <a:ext cx="11719393" cy="879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The largest continent in the world is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506697" y="1968739"/>
              <a:ext cx="10705998" cy="0"/>
            </a:xfrm>
            <a:prstGeom prst="line">
              <a:avLst/>
            </a:prstGeom>
            <a:ln w="254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5591" r="25591"/>
          <a:stretch>
            <a:fillRect/>
          </a:stretch>
        </p:blipFill>
        <p:spPr>
          <a:xfrm>
            <a:off x="0" y="0"/>
            <a:ext cx="11594333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8950" b="11036"/>
          <a:stretch>
            <a:fillRect/>
          </a:stretch>
        </p:blipFill>
        <p:spPr>
          <a:xfrm rot="-5400000">
            <a:off x="6347644" y="1808393"/>
            <a:ext cx="11289274" cy="612347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786071" y="2907763"/>
            <a:ext cx="6473229" cy="3861875"/>
            <a:chOff x="0" y="0"/>
            <a:chExt cx="8630972" cy="51491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630972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ANSWER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1018"/>
              <a:ext cx="8630972" cy="169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The largest continent in the world is </a:t>
              </a:r>
              <a:r>
                <a:rPr lang="en-US" sz="4000" u="sng">
                  <a:solidFill>
                    <a:srgbClr val="28292A"/>
                  </a:solidFill>
                  <a:latin typeface="True Typewriter"/>
                </a:rPr>
                <a:t>Asia</a:t>
              </a: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41670"/>
              <a:ext cx="8630972" cy="240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8292A"/>
                  </a:solidFill>
                  <a:latin typeface="Glacial Indifference"/>
                </a:rPr>
                <a:t>It has forty-eight countries and more than two thousand languages are spoken there. The highest mountain in the world, Mount Everest, is found in Asia.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37788">
            <a:off x="5953845" y="1040897"/>
            <a:ext cx="6380310" cy="5066544"/>
            <a:chOff x="0" y="0"/>
            <a:chExt cx="13754100" cy="10922000"/>
          </a:xfrm>
        </p:grpSpPr>
        <p:sp>
          <p:nvSpPr>
            <p:cNvPr id="3" name="Freeform 3"/>
            <p:cNvSpPr/>
            <p:nvPr/>
          </p:nvSpPr>
          <p:spPr>
            <a:xfrm>
              <a:off x="673100" y="977900"/>
              <a:ext cx="12344400" cy="7772400"/>
            </a:xfrm>
            <a:custGeom>
              <a:avLst/>
              <a:gdLst/>
              <a:ahLst/>
              <a:cxnLst/>
              <a:rect l="l" t="t" r="r" b="b"/>
              <a:pathLst>
                <a:path w="12344400" h="7772400">
                  <a:moveTo>
                    <a:pt x="0" y="0"/>
                  </a:moveTo>
                  <a:lnTo>
                    <a:pt x="12344400" y="0"/>
                  </a:lnTo>
                  <a:lnTo>
                    <a:pt x="12344400" y="7772400"/>
                  </a:lnTo>
                  <a:lnTo>
                    <a:pt x="0" y="7772400"/>
                  </a:lnTo>
                  <a:close/>
                </a:path>
              </a:pathLst>
            </a:custGeom>
            <a:blipFill>
              <a:blip r:embed="rId2"/>
              <a:stretch>
                <a:fillRect l="4893" t="6695" r="5355" b="1762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754100" cy="10922000"/>
            </a:xfrm>
            <a:custGeom>
              <a:avLst/>
              <a:gdLst/>
              <a:ahLst/>
              <a:cxnLst/>
              <a:rect l="l" t="t" r="r" b="b"/>
              <a:pathLst>
                <a:path w="13754100" h="10922000">
                  <a:moveTo>
                    <a:pt x="0" y="0"/>
                  </a:moveTo>
                  <a:lnTo>
                    <a:pt x="13754100" y="0"/>
                  </a:lnTo>
                  <a:lnTo>
                    <a:pt x="13754100" y="10922000"/>
                  </a:lnTo>
                  <a:lnTo>
                    <a:pt x="0" y="10922000"/>
                  </a:lnTo>
                  <a:close/>
                </a:path>
              </a:pathLst>
            </a:custGeom>
            <a:blipFill>
              <a:blip r:embed="rId3"/>
              <a:stretch>
                <a:fillRect l="-179" r="-17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830086" y="4669504"/>
            <a:ext cx="4627828" cy="1358699"/>
            <a:chOff x="0" y="0"/>
            <a:chExt cx="6170437" cy="181159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5152198">
              <a:off x="879556" y="-713887"/>
              <a:ext cx="1558777" cy="321397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5152198">
              <a:off x="3732104" y="-688487"/>
              <a:ext cx="1558777" cy="321397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06038" y="518413"/>
              <a:ext cx="5158360" cy="740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en-US" sz="3600" spc="359">
                  <a:solidFill>
                    <a:srgbClr val="28292A"/>
                  </a:solidFill>
                  <a:latin typeface="True Typewriter"/>
                </a:rPr>
                <a:t>LEVEL 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71170" y="6470142"/>
            <a:ext cx="11345660" cy="2901757"/>
            <a:chOff x="0" y="0"/>
            <a:chExt cx="15127547" cy="386901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491060"/>
              <a:ext cx="15127547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8292A"/>
                  </a:solidFill>
                  <a:latin typeface="Glacial Indifference"/>
                </a:rPr>
                <a:t>In this level, name the missing continents or oceans in the given map.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8292A"/>
                  </a:solidFill>
                  <a:latin typeface="Glacial Indifference"/>
                </a:rPr>
                <a:t>Each item will be flashed for 3 minutes.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127547" cy="1673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 Bold"/>
                </a:rPr>
                <a:t>A good navigator knows how to locate a place</a:t>
              </a:r>
            </a:p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 Bold"/>
                </a:rPr>
                <a:t>in a map.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799547">
              <a:off x="5125374" y="1445818"/>
              <a:ext cx="4876800" cy="1255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58470" y="893175"/>
            <a:ext cx="14268870" cy="83651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76" b="1219"/>
          <a:stretch>
            <a:fillRect/>
          </a:stretch>
        </p:blipFill>
        <p:spPr>
          <a:xfrm rot="-5326755">
            <a:off x="1730253" y="3740493"/>
            <a:ext cx="3310070" cy="553754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94319" y="5776314"/>
            <a:ext cx="4981938" cy="1548393"/>
            <a:chOff x="0" y="0"/>
            <a:chExt cx="6642584" cy="2064524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6642584" cy="376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7"/>
                </a:lnSpc>
                <a:spcBef>
                  <a:spcPct val="0"/>
                </a:spcBef>
              </a:pPr>
              <a:r>
                <a:rPr lang="en-US" sz="1684" spc="101">
                  <a:solidFill>
                    <a:srgbClr val="28292A"/>
                  </a:solidFill>
                  <a:latin typeface="Glacial Indifference"/>
                </a:rPr>
                <a:t>QUESTION 9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72249"/>
              <a:ext cx="6642584" cy="169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Label the missing continents in the map. 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82259">
            <a:off x="1532559" y="4210659"/>
            <a:ext cx="3705458" cy="116991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0639877">
            <a:off x="1532559" y="7526683"/>
            <a:ext cx="3705458" cy="116991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13382" y="4616230"/>
            <a:ext cx="124693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sz="2500" u="none">
                <a:solidFill>
                  <a:srgbClr val="28292A"/>
                </a:solidFill>
                <a:latin typeface="True Typewriter Bold"/>
              </a:rPr>
              <a:t>Africa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96622" y="2733061"/>
            <a:ext cx="124693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sz="2500" u="none">
                <a:solidFill>
                  <a:srgbClr val="28292A"/>
                </a:solidFill>
                <a:latin typeface="True Typewriter Bold"/>
              </a:rPr>
              <a:t>Europe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65222" y="3110886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>
                <a:solidFill>
                  <a:srgbClr val="28292A"/>
                </a:solidFill>
                <a:latin typeface="True Typewriter Bold"/>
              </a:rPr>
              <a:t>North</a:t>
            </a:r>
          </a:p>
          <a:p>
            <a:pPr algn="ctr">
              <a:lnSpc>
                <a:spcPts val="2499"/>
              </a:lnSpc>
            </a:pPr>
            <a:r>
              <a:rPr lang="en-US" sz="2500">
                <a:solidFill>
                  <a:srgbClr val="28292A"/>
                </a:solidFill>
                <a:latin typeface="True Typewriter Bold"/>
              </a:rPr>
              <a:t>America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58470" y="893175"/>
            <a:ext cx="14268870" cy="83651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76" b="1219"/>
          <a:stretch>
            <a:fillRect/>
          </a:stretch>
        </p:blipFill>
        <p:spPr>
          <a:xfrm rot="-5326755">
            <a:off x="1730253" y="3740493"/>
            <a:ext cx="3310070" cy="55375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82259">
            <a:off x="1532559" y="4210659"/>
            <a:ext cx="3705458" cy="11699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0639877">
            <a:off x="1532559" y="7526683"/>
            <a:ext cx="3705458" cy="11699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94319" y="5777057"/>
            <a:ext cx="4981938" cy="1546907"/>
            <a:chOff x="0" y="0"/>
            <a:chExt cx="6642584" cy="20625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6642584" cy="374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7"/>
                </a:lnSpc>
                <a:spcBef>
                  <a:spcPct val="0"/>
                </a:spcBef>
              </a:pPr>
              <a:r>
                <a:rPr lang="en-US" sz="1684" spc="101">
                  <a:solidFill>
                    <a:srgbClr val="28292A"/>
                  </a:solidFill>
                  <a:latin typeface="Glacial Indifference"/>
                </a:rPr>
                <a:t>ANSWERS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0267"/>
              <a:ext cx="6642584" cy="169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Label the missing continents in the map.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13382" y="4616230"/>
            <a:ext cx="124693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sz="2500" u="none">
                <a:solidFill>
                  <a:srgbClr val="28292A"/>
                </a:solidFill>
                <a:latin typeface="True Typewriter Bold"/>
              </a:rPr>
              <a:t>Africa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96622" y="2733061"/>
            <a:ext cx="124693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sz="2500" u="none">
                <a:solidFill>
                  <a:srgbClr val="28292A"/>
                </a:solidFill>
                <a:latin typeface="True Typewriter Bold"/>
              </a:rPr>
              <a:t>Europe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65222" y="3110886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>
                <a:solidFill>
                  <a:srgbClr val="28292A"/>
                </a:solidFill>
                <a:latin typeface="True Typewriter Bold"/>
              </a:rPr>
              <a:t>North</a:t>
            </a:r>
          </a:p>
          <a:p>
            <a:pPr algn="ctr">
              <a:lnSpc>
                <a:spcPts val="2499"/>
              </a:lnSpc>
            </a:pPr>
            <a:r>
              <a:rPr lang="en-US" sz="2500">
                <a:solidFill>
                  <a:srgbClr val="28292A"/>
                </a:solidFill>
                <a:latin typeface="True Typewriter Bold"/>
              </a:rPr>
              <a:t>America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40343" y="5592077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 u="sng">
                <a:solidFill>
                  <a:srgbClr val="28292A"/>
                </a:solidFill>
                <a:latin typeface="True Typewriter Bold"/>
              </a:rPr>
              <a:t>South</a:t>
            </a:r>
          </a:p>
          <a:p>
            <a:pPr algn="ctr">
              <a:lnSpc>
                <a:spcPts val="2499"/>
              </a:lnSpc>
            </a:pPr>
            <a:r>
              <a:rPr lang="en-US" sz="2500" u="sng">
                <a:solidFill>
                  <a:srgbClr val="28292A"/>
                </a:solidFill>
                <a:latin typeface="True Typewriter Bold"/>
              </a:rPr>
              <a:t>America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27922" y="8791754"/>
            <a:ext cx="289216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 u="sng">
                <a:solidFill>
                  <a:srgbClr val="28292A"/>
                </a:solidFill>
                <a:latin typeface="True Typewriter Bold"/>
              </a:rPr>
              <a:t>Antarctica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08050" y="3110886"/>
            <a:ext cx="289216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 u="sng">
                <a:solidFill>
                  <a:srgbClr val="28292A"/>
                </a:solidFill>
                <a:latin typeface="True Typewriter Bold"/>
              </a:rPr>
              <a:t>Asia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89292" y="6284227"/>
            <a:ext cx="1593298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 u="sng">
                <a:solidFill>
                  <a:srgbClr val="28292A"/>
                </a:solidFill>
                <a:latin typeface="True Typewriter Bold"/>
              </a:rPr>
              <a:t>Australia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5529" y="977344"/>
            <a:ext cx="14212900" cy="83323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17106"/>
          <a:stretch>
            <a:fillRect/>
          </a:stretch>
        </p:blipFill>
        <p:spPr>
          <a:xfrm rot="383924">
            <a:off x="13844624" y="3716994"/>
            <a:ext cx="3675438" cy="37154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83924">
            <a:off x="14949181" y="3555826"/>
            <a:ext cx="1991006" cy="878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803550">
            <a:off x="14022593" y="6773388"/>
            <a:ext cx="2990795" cy="94427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383924">
            <a:off x="14070056" y="4597676"/>
            <a:ext cx="3228465" cy="2138943"/>
            <a:chOff x="0" y="0"/>
            <a:chExt cx="4304621" cy="2851924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4304621" cy="376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7"/>
                </a:lnSpc>
                <a:spcBef>
                  <a:spcPct val="0"/>
                </a:spcBef>
              </a:pPr>
              <a:r>
                <a:rPr lang="en-US" sz="1684" spc="101">
                  <a:solidFill>
                    <a:srgbClr val="28292A"/>
                  </a:solidFill>
                  <a:latin typeface="Glacial Indifference"/>
                </a:rPr>
                <a:t>QUESTION 10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91299"/>
              <a:ext cx="4304621" cy="2460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Label the missing oceans</a:t>
              </a:r>
            </a:p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in the map.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3300" y="5604957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>
                <a:solidFill>
                  <a:srgbClr val="28292A"/>
                </a:solidFill>
                <a:latin typeface="True Typewriter Bold"/>
              </a:rPr>
              <a:t>Pacific</a:t>
            </a:r>
          </a:p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28292A"/>
                </a:solidFill>
                <a:latin typeface="True Typewriter Bold"/>
              </a:rPr>
              <a:t>Ocean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8213" y="1038225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>
                <a:solidFill>
                  <a:srgbClr val="28292A"/>
                </a:solidFill>
                <a:latin typeface="True Typewriter Bold"/>
              </a:rPr>
              <a:t>Arctic</a:t>
            </a:r>
          </a:p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28292A"/>
                </a:solidFill>
                <a:latin typeface="True Typewriter Bold"/>
              </a:rPr>
              <a:t>Ocean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68597" y="3989023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>
                <a:solidFill>
                  <a:srgbClr val="28292A"/>
                </a:solidFill>
                <a:latin typeface="True Typewriter Bold"/>
              </a:rPr>
              <a:t>________</a:t>
            </a:r>
            <a:r>
              <a:rPr lang="en-US" sz="2500">
                <a:solidFill>
                  <a:srgbClr val="28292A"/>
                </a:solidFill>
                <a:latin typeface="True Typewriter Bold"/>
              </a:rPr>
              <a:t>Ocean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92182" y="7604207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>
                <a:solidFill>
                  <a:srgbClr val="28292A"/>
                </a:solidFill>
                <a:latin typeface="True Typewriter Bold"/>
              </a:rPr>
              <a:t>________</a:t>
            </a:r>
            <a:r>
              <a:rPr lang="en-US" sz="2500">
                <a:solidFill>
                  <a:srgbClr val="28292A"/>
                </a:solidFill>
                <a:latin typeface="True Typewriter Bold"/>
              </a:rPr>
              <a:t>Ocean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52762" y="5764143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>
                <a:solidFill>
                  <a:srgbClr val="28292A"/>
                </a:solidFill>
                <a:latin typeface="True Typewriter Bold"/>
              </a:rPr>
              <a:t>________</a:t>
            </a:r>
            <a:r>
              <a:rPr lang="en-US" sz="2500">
                <a:solidFill>
                  <a:srgbClr val="28292A"/>
                </a:solidFill>
                <a:latin typeface="True Typewriter Bold"/>
              </a:rPr>
              <a:t>Ocean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5529" y="977344"/>
            <a:ext cx="14212900" cy="83323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83300" y="5604957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>
                <a:solidFill>
                  <a:srgbClr val="28292A"/>
                </a:solidFill>
                <a:latin typeface="True Typewriter Bold"/>
              </a:rPr>
              <a:t>Pacific</a:t>
            </a:r>
          </a:p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28292A"/>
                </a:solidFill>
                <a:latin typeface="True Typewriter Bold"/>
              </a:rPr>
              <a:t>Ocean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8213" y="1038225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>
                <a:solidFill>
                  <a:srgbClr val="28292A"/>
                </a:solidFill>
                <a:latin typeface="True Typewriter Bold"/>
              </a:rPr>
              <a:t>Arctic</a:t>
            </a:r>
          </a:p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28292A"/>
                </a:solidFill>
                <a:latin typeface="True Typewriter Bold"/>
              </a:rPr>
              <a:t>Ocean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68597" y="3989023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 u="sng">
                <a:solidFill>
                  <a:srgbClr val="28292A"/>
                </a:solidFill>
                <a:latin typeface="True Typewriter Bold"/>
              </a:rPr>
              <a:t>Atlantic</a:t>
            </a:r>
          </a:p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28292A"/>
                </a:solidFill>
                <a:latin typeface="True Typewriter Bold"/>
              </a:rPr>
              <a:t>Ocean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78774" y="7431748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 u="sng">
                <a:solidFill>
                  <a:srgbClr val="28292A"/>
                </a:solidFill>
                <a:latin typeface="True Typewriter Bold"/>
              </a:rPr>
              <a:t>Southern</a:t>
            </a:r>
            <a:r>
              <a:rPr lang="en-US" sz="2500">
                <a:solidFill>
                  <a:srgbClr val="28292A"/>
                </a:solidFill>
                <a:latin typeface="True Typewriter Bold"/>
              </a:rPr>
              <a:t>Ocean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04297" y="6251871"/>
            <a:ext cx="124693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499" u="sng">
                <a:solidFill>
                  <a:srgbClr val="28292A"/>
                </a:solidFill>
                <a:latin typeface="True Typewriter Bold"/>
              </a:rPr>
              <a:t>Indian</a:t>
            </a:r>
          </a:p>
          <a:p>
            <a:pPr algn="ctr">
              <a:lnSpc>
                <a:spcPts val="2500"/>
              </a:lnSpc>
            </a:pPr>
            <a:r>
              <a:rPr lang="en-US" sz="2500">
                <a:solidFill>
                  <a:srgbClr val="28292A"/>
                </a:solidFill>
                <a:latin typeface="True Typewriter Bold"/>
              </a:rPr>
              <a:t>Ocean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17106"/>
          <a:stretch>
            <a:fillRect/>
          </a:stretch>
        </p:blipFill>
        <p:spPr>
          <a:xfrm rot="383924">
            <a:off x="13844624" y="3716994"/>
            <a:ext cx="3675438" cy="37154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83924">
            <a:off x="14949181" y="3555826"/>
            <a:ext cx="1991006" cy="8785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803550">
            <a:off x="14022593" y="6773388"/>
            <a:ext cx="2990795" cy="9442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383924">
            <a:off x="14070056" y="4598419"/>
            <a:ext cx="3228465" cy="2137457"/>
            <a:chOff x="0" y="0"/>
            <a:chExt cx="4304621" cy="28499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4304621" cy="374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7"/>
                </a:lnSpc>
                <a:spcBef>
                  <a:spcPct val="0"/>
                </a:spcBef>
              </a:pPr>
              <a:r>
                <a:rPr lang="en-US" sz="1684" spc="101">
                  <a:solidFill>
                    <a:srgbClr val="28292A"/>
                  </a:solidFill>
                  <a:latin typeface="Glacial Indifference"/>
                </a:rPr>
                <a:t>ANSWERS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9317"/>
              <a:ext cx="4304621" cy="2460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Label the missing oceans</a:t>
              </a:r>
            </a:p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in the map. 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47142">
            <a:off x="6941771" y="1656709"/>
            <a:ext cx="4404457" cy="4634255"/>
            <a:chOff x="0" y="0"/>
            <a:chExt cx="5842000" cy="614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l="-79927" t="-10116" r="-9928" b="-10178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t="-286" b="-286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3585"/>
          <a:stretch>
            <a:fillRect/>
          </a:stretch>
        </p:blipFill>
        <p:spPr>
          <a:xfrm rot="391114">
            <a:off x="7744986" y="1088458"/>
            <a:ext cx="2282187" cy="8702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71170" y="6823565"/>
            <a:ext cx="1134566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8292A"/>
                </a:solidFill>
                <a:latin typeface="True Typewriter Bold"/>
              </a:rPr>
              <a:t>Congratulations on our World Navigators!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8292A"/>
                </a:solidFill>
                <a:latin typeface="True Typewriter Bold"/>
              </a:rPr>
              <a:t>I hope you enjoyed our flight!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799547">
            <a:off x="7315200" y="7974603"/>
            <a:ext cx="3657600" cy="9418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744" b="86499"/>
          <a:stretch>
            <a:fillRect/>
          </a:stretch>
        </p:blipFill>
        <p:spPr>
          <a:xfrm rot="-10800000">
            <a:off x="-102358" y="8901806"/>
            <a:ext cx="18390358" cy="1666615"/>
          </a:xfrm>
          <a:prstGeom prst="rect">
            <a:avLst/>
          </a:prstGeom>
        </p:spPr>
      </p:pic>
      <p:grpSp>
        <p:nvGrpSpPr>
          <p:cNvPr id="14" name="Group 7">
            <a:extLst>
              <a:ext uri="{FF2B5EF4-FFF2-40B4-BE49-F238E27FC236}">
                <a16:creationId xmlns="" xmlns:a16="http://schemas.microsoft.com/office/drawing/2014/main" id="{0AA39AE2-A2D9-E54D-B04F-DCE6839C4A8B}"/>
              </a:ext>
            </a:extLst>
          </p:cNvPr>
          <p:cNvGrpSpPr/>
          <p:nvPr/>
        </p:nvGrpSpPr>
        <p:grpSpPr>
          <a:xfrm>
            <a:off x="857397" y="2171700"/>
            <a:ext cx="10655331" cy="1885030"/>
            <a:chOff x="-4045" y="-57151"/>
            <a:chExt cx="14207108" cy="2513372"/>
          </a:xfrm>
        </p:grpSpPr>
        <p:sp>
          <p:nvSpPr>
            <p:cNvPr id="15" name="TextBox 8">
              <a:extLst>
                <a:ext uri="{FF2B5EF4-FFF2-40B4-BE49-F238E27FC236}">
                  <a16:creationId xmlns="" xmlns:a16="http://schemas.microsoft.com/office/drawing/2014/main" id="{42489968-8DAC-6641-A780-7DA6C93F9039}"/>
                </a:ext>
              </a:extLst>
            </p:cNvPr>
            <p:cNvSpPr txBox="1"/>
            <p:nvPr/>
          </p:nvSpPr>
          <p:spPr>
            <a:xfrm>
              <a:off x="0" y="-57151"/>
              <a:ext cx="14203063" cy="854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dirty="0" smtClean="0">
                  <a:solidFill>
                    <a:srgbClr val="28292A"/>
                  </a:solidFill>
                  <a:latin typeface="True Typewriter"/>
                </a:rPr>
                <a:t>Questions</a:t>
              </a:r>
              <a:r>
                <a:rPr lang="en-US" sz="4200" dirty="0">
                  <a:solidFill>
                    <a:srgbClr val="28292A"/>
                  </a:solidFill>
                  <a:latin typeface="True Typewriter"/>
                </a:rPr>
                <a:t>:</a:t>
              </a:r>
            </a:p>
          </p:txBody>
        </p:sp>
        <p:sp>
          <p:nvSpPr>
            <p:cNvPr id="16" name="TextBox 9">
              <a:extLst>
                <a:ext uri="{FF2B5EF4-FFF2-40B4-BE49-F238E27FC236}">
                  <a16:creationId xmlns="" xmlns:a16="http://schemas.microsoft.com/office/drawing/2014/main" id="{CC62E84B-3866-084C-B501-96EBF3276CB5}"/>
                </a:ext>
              </a:extLst>
            </p:cNvPr>
            <p:cNvSpPr txBox="1"/>
            <p:nvPr/>
          </p:nvSpPr>
          <p:spPr>
            <a:xfrm>
              <a:off x="-4045" y="1848648"/>
              <a:ext cx="14203063" cy="607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40"/>
                </a:lnSpc>
              </a:pPr>
              <a:endParaRPr lang="en-US" sz="2600" u="none" spc="260" dirty="0">
                <a:solidFill>
                  <a:srgbClr val="28292A"/>
                </a:solidFill>
                <a:latin typeface="Glacial Indifference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709B673-C8A1-194D-95B1-C4B7381F4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5106">
            <a:off x="11418025" y="1139875"/>
            <a:ext cx="5801288" cy="41675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13585"/>
          <a:stretch>
            <a:fillRect/>
          </a:stretch>
        </p:blipFill>
        <p:spPr>
          <a:xfrm rot="391114">
            <a:off x="13001702" y="593598"/>
            <a:ext cx="2282187" cy="8702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" y="3238500"/>
            <a:ext cx="10287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AU" sz="2000" dirty="0" smtClean="0"/>
              <a:t>1. Is there a correlation </a:t>
            </a:r>
            <a:r>
              <a:rPr lang="en-AU" sz="2000" dirty="0"/>
              <a:t>between daily increase and number of lockdown rule </a:t>
            </a:r>
            <a:r>
              <a:rPr lang="en-AU" sz="2000" dirty="0" smtClean="0"/>
              <a:t>breaches?</a:t>
            </a:r>
            <a:endParaRPr lang="en-AU" sz="2000" dirty="0"/>
          </a:p>
          <a:p>
            <a:r>
              <a:rPr lang="en-AU" sz="2000" dirty="0"/>
              <a:t> </a:t>
            </a:r>
          </a:p>
          <a:p>
            <a:r>
              <a:rPr lang="en-AU" sz="2000" dirty="0" smtClean="0"/>
              <a:t>2. How does </a:t>
            </a:r>
            <a:r>
              <a:rPr lang="en-AU" sz="2000" dirty="0"/>
              <a:t>the </a:t>
            </a:r>
            <a:r>
              <a:rPr lang="en-AU" sz="2000" dirty="0" err="1"/>
              <a:t>c</a:t>
            </a:r>
            <a:r>
              <a:rPr lang="en-AU" sz="2000" dirty="0" err="1" smtClean="0"/>
              <a:t>ovid</a:t>
            </a:r>
            <a:r>
              <a:rPr lang="en-AU" sz="2000" dirty="0" smtClean="0"/>
              <a:t> </a:t>
            </a:r>
            <a:r>
              <a:rPr lang="en-AU" sz="2000" dirty="0"/>
              <a:t>outbreak hotspots </a:t>
            </a:r>
            <a:r>
              <a:rPr lang="en-AU" sz="2000" dirty="0" smtClean="0"/>
              <a:t>compare during </a:t>
            </a:r>
            <a:r>
              <a:rPr lang="en-AU" sz="2000" dirty="0"/>
              <a:t>both </a:t>
            </a:r>
            <a:r>
              <a:rPr lang="en-AU" sz="2000" dirty="0" smtClean="0"/>
              <a:t>lockdowns?</a:t>
            </a:r>
            <a:endParaRPr lang="en-AU" sz="2000" dirty="0"/>
          </a:p>
          <a:p>
            <a:pPr lvl="0"/>
            <a:endParaRPr lang="en-AU" sz="2000" dirty="0" smtClean="0"/>
          </a:p>
          <a:p>
            <a:pPr lvl="0"/>
            <a:r>
              <a:rPr lang="en-AU" sz="2000" dirty="0" smtClean="0"/>
              <a:t>3. How does the </a:t>
            </a:r>
            <a:r>
              <a:rPr lang="en-AU" sz="2000" dirty="0"/>
              <a:t>crime rates </a:t>
            </a:r>
            <a:r>
              <a:rPr lang="en-AU" sz="2000" dirty="0" smtClean="0"/>
              <a:t>compare in </a:t>
            </a:r>
            <a:r>
              <a:rPr lang="en-AU" sz="2000" dirty="0"/>
              <a:t>both </a:t>
            </a:r>
            <a:r>
              <a:rPr lang="en-AU" sz="2000" dirty="0" smtClean="0"/>
              <a:t>lockdowns? Do the crime </a:t>
            </a:r>
            <a:r>
              <a:rPr lang="en-AU" sz="2000" dirty="0"/>
              <a:t>rates </a:t>
            </a:r>
            <a:r>
              <a:rPr lang="en-AU" sz="2000" dirty="0" smtClean="0"/>
              <a:t>trend with  </a:t>
            </a:r>
          </a:p>
          <a:p>
            <a:pPr lvl="0"/>
            <a:r>
              <a:rPr lang="en-AU" sz="2000" dirty="0"/>
              <a:t> </a:t>
            </a:r>
            <a:r>
              <a:rPr lang="en-AU" sz="2000" dirty="0" smtClean="0"/>
              <a:t>   the </a:t>
            </a:r>
            <a:r>
              <a:rPr lang="en-AU" sz="2000" dirty="0"/>
              <a:t>daily case </a:t>
            </a:r>
            <a:r>
              <a:rPr lang="en-AU" sz="2000" dirty="0" smtClean="0"/>
              <a:t>increase or decrease?</a:t>
            </a:r>
            <a:endParaRPr lang="en-AU" sz="2000" dirty="0"/>
          </a:p>
          <a:p>
            <a:r>
              <a:rPr lang="en-AU" sz="2000" dirty="0"/>
              <a:t> </a:t>
            </a:r>
          </a:p>
          <a:p>
            <a:pPr lvl="0"/>
            <a:r>
              <a:rPr lang="en-AU" sz="2000" dirty="0" smtClean="0"/>
              <a:t>4. Do the </a:t>
            </a:r>
            <a:r>
              <a:rPr lang="en-AU" sz="2000" dirty="0"/>
              <a:t>crime </a:t>
            </a:r>
            <a:r>
              <a:rPr lang="en-AU" sz="2000" dirty="0" smtClean="0"/>
              <a:t>types and crime locations change before and during lockdown? </a:t>
            </a:r>
          </a:p>
          <a:p>
            <a:pPr lvl="0"/>
            <a:endParaRPr lang="en-AU" sz="2000" dirty="0"/>
          </a:p>
          <a:p>
            <a:pPr lvl="0"/>
            <a:r>
              <a:rPr lang="en-AU" sz="2000" dirty="0" smtClean="0"/>
              <a:t>5. How does the lockdown and crime compare by LGA?</a:t>
            </a:r>
            <a:endParaRPr lang="en-AU" sz="2000" dirty="0"/>
          </a:p>
          <a:p>
            <a:r>
              <a:rPr lang="en-AU" sz="2000" dirty="0"/>
              <a:t>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744" b="86499"/>
          <a:stretch>
            <a:fillRect/>
          </a:stretch>
        </p:blipFill>
        <p:spPr>
          <a:xfrm rot="-10800000">
            <a:off x="-102358" y="8901806"/>
            <a:ext cx="18390358" cy="1666615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="" xmlns:a16="http://schemas.microsoft.com/office/drawing/2014/main" id="{42489968-8DAC-6641-A780-7DA6C93F9039}"/>
              </a:ext>
            </a:extLst>
          </p:cNvPr>
          <p:cNvSpPr txBox="1"/>
          <p:nvPr/>
        </p:nvSpPr>
        <p:spPr>
          <a:xfrm>
            <a:off x="860431" y="2171700"/>
            <a:ext cx="10652297" cy="64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dirty="0" smtClean="0">
                <a:solidFill>
                  <a:srgbClr val="28292A"/>
                </a:solidFill>
                <a:latin typeface="True Typewriter"/>
              </a:rPr>
              <a:t>Answers:</a:t>
            </a:r>
            <a:endParaRPr lang="en-US" sz="4200" dirty="0">
              <a:solidFill>
                <a:srgbClr val="28292A"/>
              </a:solidFill>
              <a:latin typeface="True Typewrite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13585"/>
          <a:stretch>
            <a:fillRect/>
          </a:stretch>
        </p:blipFill>
        <p:spPr>
          <a:xfrm rot="391114">
            <a:off x="13001702" y="593598"/>
            <a:ext cx="2282187" cy="870205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="" xmlns:a16="http://schemas.microsoft.com/office/drawing/2014/main" id="{CC62E84B-3866-084C-B501-96EBF3276CB5}"/>
              </a:ext>
            </a:extLst>
          </p:cNvPr>
          <p:cNvSpPr txBox="1"/>
          <p:nvPr/>
        </p:nvSpPr>
        <p:spPr>
          <a:xfrm>
            <a:off x="857397" y="3601050"/>
            <a:ext cx="10652297" cy="45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endParaRPr lang="en-US" sz="2600" u="none" spc="260" dirty="0">
              <a:solidFill>
                <a:srgbClr val="28292A"/>
              </a:solidFill>
              <a:latin typeface="Glacial Indifference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="" xmlns:a16="http://schemas.microsoft.com/office/drawing/2014/main" id="{CC62E84B-3866-084C-B501-96EBF3276CB5}"/>
              </a:ext>
            </a:extLst>
          </p:cNvPr>
          <p:cNvSpPr txBox="1"/>
          <p:nvPr/>
        </p:nvSpPr>
        <p:spPr>
          <a:xfrm>
            <a:off x="1009797" y="3753450"/>
            <a:ext cx="10652297" cy="45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endParaRPr lang="en-US" sz="2600" u="none" spc="260" dirty="0">
              <a:solidFill>
                <a:srgbClr val="28292A"/>
              </a:solidFill>
              <a:latin typeface="Glacial Indifferenc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3238500"/>
            <a:ext cx="9144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AutoNum type="arabicPeriod"/>
            </a:pPr>
            <a:r>
              <a:rPr lang="en-AU" sz="2000" dirty="0" smtClean="0"/>
              <a:t>Areas </a:t>
            </a:r>
            <a:r>
              <a:rPr lang="en-AU" sz="2000" dirty="0"/>
              <a:t>with higher crime rates will overlap with areas showing high number of </a:t>
            </a:r>
            <a:r>
              <a:rPr lang="en-AU" sz="2000" dirty="0" err="1" smtClean="0"/>
              <a:t>covid</a:t>
            </a:r>
            <a:r>
              <a:rPr lang="en-AU" sz="2000" dirty="0" smtClean="0"/>
              <a:t> </a:t>
            </a:r>
            <a:r>
              <a:rPr lang="en-AU" sz="2000" dirty="0"/>
              <a:t>cases.</a:t>
            </a:r>
          </a:p>
          <a:p>
            <a:r>
              <a:rPr lang="en-AU" sz="2000" dirty="0"/>
              <a:t> </a:t>
            </a:r>
          </a:p>
          <a:p>
            <a:pPr lvl="1"/>
            <a:r>
              <a:rPr lang="en-AU" sz="2000" dirty="0" smtClean="0"/>
              <a:t>2. Crime </a:t>
            </a:r>
            <a:r>
              <a:rPr lang="en-AU" sz="2000" dirty="0"/>
              <a:t>will have dropped early in lockdown and then slowly increased </a:t>
            </a:r>
            <a:r>
              <a:rPr lang="en-AU" sz="2000" dirty="0" smtClean="0"/>
              <a:t> </a:t>
            </a:r>
          </a:p>
          <a:p>
            <a:pPr lvl="1"/>
            <a:r>
              <a:rPr lang="en-AU" sz="2000" dirty="0"/>
              <a:t> </a:t>
            </a:r>
            <a:r>
              <a:rPr lang="en-AU" sz="2000" dirty="0" smtClean="0"/>
              <a:t>   throughout  the year.</a:t>
            </a:r>
            <a:endParaRPr lang="en-AU" sz="2000" dirty="0"/>
          </a:p>
          <a:p>
            <a:r>
              <a:rPr lang="en-AU" sz="2000" dirty="0"/>
              <a:t> </a:t>
            </a:r>
            <a:endParaRPr lang="en-AU" sz="2000" dirty="0" smtClean="0"/>
          </a:p>
          <a:p>
            <a:pPr lvl="1"/>
            <a:r>
              <a:rPr lang="en-AU" sz="2000" dirty="0"/>
              <a:t>3</a:t>
            </a:r>
            <a:r>
              <a:rPr lang="en-AU" sz="2000" dirty="0" smtClean="0"/>
              <a:t>. </a:t>
            </a:r>
            <a:r>
              <a:rPr lang="en-AU" sz="2000" dirty="0" smtClean="0"/>
              <a:t>Some </a:t>
            </a:r>
            <a:r>
              <a:rPr lang="en-AU" sz="2000" dirty="0"/>
              <a:t>crimes </a:t>
            </a:r>
            <a:r>
              <a:rPr lang="en-AU" sz="2000" dirty="0" smtClean="0"/>
              <a:t>have </a:t>
            </a:r>
            <a:r>
              <a:rPr lang="en-AU" sz="2000" dirty="0"/>
              <a:t>decreased due </a:t>
            </a:r>
            <a:r>
              <a:rPr lang="en-AU" sz="2000" dirty="0" smtClean="0"/>
              <a:t>such as Breaking </a:t>
            </a:r>
            <a:r>
              <a:rPr lang="en-AU" sz="2000" dirty="0"/>
              <a:t>and </a:t>
            </a:r>
            <a:r>
              <a:rPr lang="en-AU" sz="2000" dirty="0" smtClean="0"/>
              <a:t>Entering while   </a:t>
            </a:r>
          </a:p>
          <a:p>
            <a:pPr lvl="1"/>
            <a:r>
              <a:rPr lang="en-AU" sz="2000" dirty="0"/>
              <a:t> </a:t>
            </a:r>
            <a:r>
              <a:rPr lang="en-AU" sz="2000" dirty="0" smtClean="0"/>
              <a:t>   others such as Domestic Violence increased. </a:t>
            </a:r>
            <a:endParaRPr lang="en-AU" sz="2000" dirty="0" smtClean="0"/>
          </a:p>
          <a:p>
            <a:pPr lvl="1"/>
            <a:endParaRPr lang="en-AU" sz="2000" dirty="0"/>
          </a:p>
          <a:p>
            <a:pPr lvl="1"/>
            <a:r>
              <a:rPr lang="en-AU" sz="2000" dirty="0" smtClean="0"/>
              <a:t>4. There </a:t>
            </a:r>
            <a:r>
              <a:rPr lang="en-AU" sz="2000" dirty="0"/>
              <a:t>will be a big shift in locations of crimes from </a:t>
            </a:r>
            <a:r>
              <a:rPr lang="en-AU" sz="2000" dirty="0" smtClean="0"/>
              <a:t>outdoor settings </a:t>
            </a:r>
            <a:r>
              <a:rPr lang="en-AU" sz="2000" dirty="0"/>
              <a:t>to </a:t>
            </a:r>
            <a:endParaRPr lang="en-AU" sz="2000" dirty="0" smtClean="0"/>
          </a:p>
          <a:p>
            <a:pPr lvl="1"/>
            <a:r>
              <a:rPr lang="en-AU" sz="2000" dirty="0"/>
              <a:t> </a:t>
            </a:r>
            <a:r>
              <a:rPr lang="en-AU" sz="2000" dirty="0" smtClean="0"/>
              <a:t>   domestic  situations</a:t>
            </a:r>
            <a:r>
              <a:rPr lang="en-AU" sz="2000" dirty="0"/>
              <a:t>.</a:t>
            </a:r>
          </a:p>
          <a:p>
            <a:pPr lvl="1"/>
            <a:endParaRPr lang="en-AU" sz="2000" dirty="0"/>
          </a:p>
          <a:p>
            <a:r>
              <a:rPr lang="en-AU" dirty="0"/>
              <a:t> </a:t>
            </a:r>
            <a:endParaRPr lang="en-AU" sz="2000" dirty="0"/>
          </a:p>
        </p:txBody>
      </p:sp>
      <p:grpSp>
        <p:nvGrpSpPr>
          <p:cNvPr id="20" name="Group 3"/>
          <p:cNvGrpSpPr>
            <a:grpSpLocks noChangeAspect="1"/>
          </p:cNvGrpSpPr>
          <p:nvPr/>
        </p:nvGrpSpPr>
        <p:grpSpPr>
          <a:xfrm rot="-314004">
            <a:off x="10885769" y="1309124"/>
            <a:ext cx="6380310" cy="5066544"/>
            <a:chOff x="0" y="0"/>
            <a:chExt cx="13754100" cy="10922000"/>
          </a:xfrm>
        </p:grpSpPr>
        <p:sp>
          <p:nvSpPr>
            <p:cNvPr id="21" name="Freeform 4"/>
            <p:cNvSpPr/>
            <p:nvPr/>
          </p:nvSpPr>
          <p:spPr>
            <a:xfrm>
              <a:off x="673100" y="977900"/>
              <a:ext cx="12344400" cy="7772400"/>
            </a:xfrm>
            <a:custGeom>
              <a:avLst/>
              <a:gdLst/>
              <a:ahLst/>
              <a:cxnLst/>
              <a:rect l="l" t="t" r="r" b="b"/>
              <a:pathLst>
                <a:path w="12344400" h="7772400">
                  <a:moveTo>
                    <a:pt x="0" y="0"/>
                  </a:moveTo>
                  <a:lnTo>
                    <a:pt x="12344400" y="0"/>
                  </a:lnTo>
                  <a:lnTo>
                    <a:pt x="12344400" y="7772400"/>
                  </a:lnTo>
                  <a:lnTo>
                    <a:pt x="0" y="7772400"/>
                  </a:lnTo>
                  <a:close/>
                </a:path>
              </a:pathLst>
            </a:custGeom>
            <a:blipFill>
              <a:blip r:embed="rId5"/>
              <a:stretch>
                <a:fillRect l="4893" t="6860" r="5355" b="17790"/>
              </a:stretch>
            </a:blipFill>
          </p:spPr>
        </p:sp>
        <p:sp>
          <p:nvSpPr>
            <p:cNvPr id="22" name="Freeform 5"/>
            <p:cNvSpPr/>
            <p:nvPr/>
          </p:nvSpPr>
          <p:spPr>
            <a:xfrm>
              <a:off x="0" y="0"/>
              <a:ext cx="13754100" cy="10922000"/>
            </a:xfrm>
            <a:custGeom>
              <a:avLst/>
              <a:gdLst/>
              <a:ahLst/>
              <a:cxnLst/>
              <a:rect l="l" t="t" r="r" b="b"/>
              <a:pathLst>
                <a:path w="13754100" h="10922000">
                  <a:moveTo>
                    <a:pt x="0" y="0"/>
                  </a:moveTo>
                  <a:lnTo>
                    <a:pt x="13754100" y="0"/>
                  </a:lnTo>
                  <a:lnTo>
                    <a:pt x="13754100" y="10922000"/>
                  </a:lnTo>
                  <a:lnTo>
                    <a:pt x="0" y="10922000"/>
                  </a:lnTo>
                  <a:close/>
                </a:path>
              </a:pathLst>
            </a:custGeom>
            <a:blipFill>
              <a:blip r:embed="rId6"/>
              <a:stretch>
                <a:fillRect l="-179" r="-179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33922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425" r="19829"/>
          <a:stretch>
            <a:fillRect/>
          </a:stretch>
        </p:blipFill>
        <p:spPr>
          <a:xfrm>
            <a:off x="10439400" y="0"/>
            <a:ext cx="829062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28074" y="-1069"/>
            <a:ext cx="1468042" cy="10288069"/>
            <a:chOff x="0" y="0"/>
            <a:chExt cx="1957390" cy="1371742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5936"/>
            <a:stretch>
              <a:fillRect/>
            </a:stretch>
          </p:blipFill>
          <p:spPr>
            <a:xfrm rot="-5400000">
              <a:off x="-5457769" y="6302266"/>
              <a:ext cx="13717425" cy="111289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936"/>
            <a:stretch>
              <a:fillRect/>
            </a:stretch>
          </p:blipFill>
          <p:spPr>
            <a:xfrm rot="-5400000">
              <a:off x="-6302266" y="6302266"/>
              <a:ext cx="13717425" cy="1112893"/>
            </a:xfrm>
            <a:prstGeom prst="rect">
              <a:avLst/>
            </a:prstGeom>
          </p:spPr>
        </p:pic>
      </p:grpSp>
      <p:sp>
        <p:nvSpPr>
          <p:cNvPr id="11" name="TextBox 8">
            <a:extLst>
              <a:ext uri="{FF2B5EF4-FFF2-40B4-BE49-F238E27FC236}">
                <a16:creationId xmlns="" xmlns:a16="http://schemas.microsoft.com/office/drawing/2014/main" id="{F682EDCE-1521-EF48-A1DC-1DEDC5FBAE10}"/>
              </a:ext>
            </a:extLst>
          </p:cNvPr>
          <p:cNvSpPr txBox="1"/>
          <p:nvPr/>
        </p:nvSpPr>
        <p:spPr>
          <a:xfrm>
            <a:off x="1143000" y="1257300"/>
            <a:ext cx="10652297" cy="71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dirty="0">
                <a:solidFill>
                  <a:srgbClr val="28292A"/>
                </a:solidFill>
                <a:latin typeface="True Typewriter"/>
              </a:rPr>
              <a:t>Data collection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019300"/>
            <a:ext cx="8119533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hlinkClick r:id="rId5"/>
            </a:endParaRPr>
          </a:p>
          <a:p>
            <a:endParaRPr lang="en-US" dirty="0">
              <a:hlinkClick r:id="rId5"/>
            </a:endParaRPr>
          </a:p>
          <a:p>
            <a:endParaRPr lang="en-US" dirty="0" smtClean="0">
              <a:hlinkClick r:id="rId5"/>
            </a:endParaRPr>
          </a:p>
          <a:p>
            <a:endParaRPr lang="en-US" dirty="0" smtClean="0">
              <a:hlinkClick r:id="rId5"/>
            </a:endParaRPr>
          </a:p>
          <a:p>
            <a:endParaRPr lang="en-US" dirty="0">
              <a:hlinkClick r:id="rId5"/>
            </a:endParaRPr>
          </a:p>
          <a:p>
            <a:r>
              <a:rPr lang="en-US" dirty="0" smtClean="0">
                <a:hlinkClick r:id="rId5"/>
              </a:rPr>
              <a:t>https://www.coronavirus.vic.gov.au/victorian-coronavirus-covid-19-data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www.abs.gov.au</a:t>
            </a:r>
            <a:r>
              <a:rPr lang="en-US" dirty="0">
                <a:hlinkClick r:id="rId6"/>
              </a:rPr>
              <a:t>/statistics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www.crimestatistics.vic.gov.au</a:t>
            </a:r>
            <a:r>
              <a:rPr lang="en-US" dirty="0">
                <a:hlinkClick r:id="rId7"/>
              </a:rPr>
              <a:t>/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 descr="1200px-Australian_Bureau_of_Statistics_logo.sv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33900"/>
            <a:ext cx="1676400" cy="1528319"/>
          </a:xfrm>
          <a:prstGeom prst="rect">
            <a:avLst/>
          </a:prstGeom>
        </p:spPr>
      </p:pic>
      <p:pic>
        <p:nvPicPr>
          <p:cNvPr id="9" name="Picture 8" descr="vic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2324101"/>
            <a:ext cx="1717623" cy="1143000"/>
          </a:xfrm>
          <a:prstGeom prst="rect">
            <a:avLst/>
          </a:prstGeom>
        </p:spPr>
      </p:pic>
      <p:pic>
        <p:nvPicPr>
          <p:cNvPr id="14" name="Picture 13" descr="crim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048500"/>
            <a:ext cx="1539815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2403"/>
          <a:stretch>
            <a:fillRect/>
          </a:stretch>
        </p:blipFill>
        <p:spPr>
          <a:xfrm>
            <a:off x="-949581" y="3878424"/>
            <a:ext cx="10971300" cy="585316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-314004">
            <a:off x="1345914" y="2300690"/>
            <a:ext cx="6380310" cy="5066544"/>
            <a:chOff x="0" y="0"/>
            <a:chExt cx="13754100" cy="10922000"/>
          </a:xfrm>
        </p:grpSpPr>
        <p:sp>
          <p:nvSpPr>
            <p:cNvPr id="4" name="Freeform 4"/>
            <p:cNvSpPr/>
            <p:nvPr/>
          </p:nvSpPr>
          <p:spPr>
            <a:xfrm>
              <a:off x="673100" y="977900"/>
              <a:ext cx="12344400" cy="7772400"/>
            </a:xfrm>
            <a:custGeom>
              <a:avLst/>
              <a:gdLst/>
              <a:ahLst/>
              <a:cxnLst/>
              <a:rect l="l" t="t" r="r" b="b"/>
              <a:pathLst>
                <a:path w="12344400" h="7772400">
                  <a:moveTo>
                    <a:pt x="0" y="0"/>
                  </a:moveTo>
                  <a:lnTo>
                    <a:pt x="12344400" y="0"/>
                  </a:lnTo>
                  <a:lnTo>
                    <a:pt x="12344400" y="7772400"/>
                  </a:lnTo>
                  <a:lnTo>
                    <a:pt x="0" y="7772400"/>
                  </a:lnTo>
                  <a:close/>
                </a:path>
              </a:pathLst>
            </a:custGeom>
            <a:blipFill>
              <a:blip r:embed="rId3"/>
              <a:stretch>
                <a:fillRect l="4893" t="6860" r="5355" b="1779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3754100" cy="10922000"/>
            </a:xfrm>
            <a:custGeom>
              <a:avLst/>
              <a:gdLst/>
              <a:ahLst/>
              <a:cxnLst/>
              <a:rect l="l" t="t" r="r" b="b"/>
              <a:pathLst>
                <a:path w="13754100" h="10922000">
                  <a:moveTo>
                    <a:pt x="0" y="0"/>
                  </a:moveTo>
                  <a:lnTo>
                    <a:pt x="13754100" y="0"/>
                  </a:lnTo>
                  <a:lnTo>
                    <a:pt x="13754100" y="10922000"/>
                  </a:lnTo>
                  <a:lnTo>
                    <a:pt x="0" y="10922000"/>
                  </a:lnTo>
                  <a:close/>
                </a:path>
              </a:pathLst>
            </a:custGeom>
            <a:blipFill>
              <a:blip r:embed="rId4"/>
              <a:stretch>
                <a:fillRect l="-179" r="-17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861474" y="3553700"/>
            <a:ext cx="8098489" cy="3179601"/>
            <a:chOff x="0" y="0"/>
            <a:chExt cx="10797986" cy="4239468"/>
          </a:xfrm>
        </p:grpSpPr>
        <p:sp>
          <p:nvSpPr>
            <p:cNvPr id="7" name="TextBox 7"/>
            <p:cNvSpPr txBox="1"/>
            <p:nvPr/>
          </p:nvSpPr>
          <p:spPr>
            <a:xfrm>
              <a:off x="0" y="3563193"/>
              <a:ext cx="1079798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Get ready for take off in 3...2...1...!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797986" cy="2609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28292A"/>
                  </a:solidFill>
                  <a:latin typeface="True Typewriter Bold"/>
                </a:rPr>
                <a:t>Make sure to buckle</a:t>
              </a:r>
            </a:p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28292A"/>
                  </a:solidFill>
                  <a:latin typeface="True Typewriter Bold"/>
                </a:rPr>
                <a:t>your seatbelts</a:t>
              </a:r>
            </a:p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28292A"/>
                  </a:solidFill>
                  <a:latin typeface="True Typewriter Bold"/>
                </a:rPr>
                <a:t>and enjoy the flight!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799547">
              <a:off x="2787410" y="2438576"/>
              <a:ext cx="4876800" cy="1255776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382259">
            <a:off x="3310975" y="1435309"/>
            <a:ext cx="3705458" cy="116991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834723" y="6807972"/>
            <a:ext cx="3705458" cy="11699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3226">
            <a:off x="1253467" y="1303573"/>
            <a:ext cx="6690326" cy="5562180"/>
            <a:chOff x="0" y="0"/>
            <a:chExt cx="6273800" cy="5215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2"/>
              <a:stretch>
                <a:fillRect t="-37319" b="-3731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1143"/>
          <a:stretch>
            <a:fillRect/>
          </a:stretch>
        </p:blipFill>
        <p:spPr>
          <a:xfrm rot="-5399999">
            <a:off x="4026161" y="4747496"/>
            <a:ext cx="3535187" cy="592334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982027" y="6607355"/>
            <a:ext cx="5623456" cy="2203631"/>
            <a:chOff x="0" y="0"/>
            <a:chExt cx="7497942" cy="2938174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7497942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QUESTION 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33099"/>
              <a:ext cx="7497942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What is the second smallest continent in size?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45644" y="4345423"/>
            <a:ext cx="4182467" cy="568962"/>
            <a:chOff x="0" y="0"/>
            <a:chExt cx="5576622" cy="758616"/>
          </a:xfrm>
        </p:grpSpPr>
        <p:sp>
          <p:nvSpPr>
            <p:cNvPr id="10" name="TextBox 10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South America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B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45644" y="5372615"/>
            <a:ext cx="4182467" cy="568962"/>
            <a:chOff x="0" y="0"/>
            <a:chExt cx="5576622" cy="758616"/>
          </a:xfrm>
        </p:grpSpPr>
        <p:sp>
          <p:nvSpPr>
            <p:cNvPr id="15" name="TextBox 15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Asia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C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45644" y="6399807"/>
            <a:ext cx="4182467" cy="568962"/>
            <a:chOff x="0" y="0"/>
            <a:chExt cx="5576622" cy="758616"/>
          </a:xfrm>
        </p:grpSpPr>
        <p:sp>
          <p:nvSpPr>
            <p:cNvPr id="20" name="TextBox 20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Africa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D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745644" y="3318231"/>
            <a:ext cx="4182467" cy="568962"/>
            <a:chOff x="0" y="0"/>
            <a:chExt cx="5576622" cy="758616"/>
          </a:xfrm>
        </p:grpSpPr>
        <p:sp>
          <p:nvSpPr>
            <p:cNvPr id="25" name="TextBox 25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Europe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A</a:t>
              </a:r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88270">
            <a:off x="2358471" y="443742"/>
            <a:ext cx="3705458" cy="116991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33916">
            <a:off x="4090296" y="8673342"/>
            <a:ext cx="3705458" cy="11699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80348" y="3830695"/>
            <a:ext cx="2169836" cy="568962"/>
            <a:chOff x="0" y="0"/>
            <a:chExt cx="2893115" cy="758616"/>
          </a:xfrm>
        </p:grpSpPr>
        <p:sp>
          <p:nvSpPr>
            <p:cNvPr id="3" name="TextBox 3"/>
            <p:cNvSpPr txBox="1"/>
            <p:nvPr/>
          </p:nvSpPr>
          <p:spPr>
            <a:xfrm>
              <a:off x="1045258" y="7833"/>
              <a:ext cx="184785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Europe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A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002114" y="4636395"/>
            <a:ext cx="5926303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8292A"/>
                </a:solidFill>
                <a:latin typeface="Glacial Indifference"/>
              </a:rPr>
              <a:t>It is the second smallest continent in size. It is composed of forty four countries. Its largest country is Russia while its smallest country is Vatican City.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293226">
            <a:off x="1253467" y="1303573"/>
            <a:ext cx="6690326" cy="5562180"/>
            <a:chOff x="0" y="0"/>
            <a:chExt cx="6273800" cy="5215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2"/>
              <a:stretch>
                <a:fillRect t="-37319" b="-3731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b="1143"/>
          <a:stretch>
            <a:fillRect/>
          </a:stretch>
        </p:blipFill>
        <p:spPr>
          <a:xfrm rot="-5399999">
            <a:off x="4026161" y="4747496"/>
            <a:ext cx="3535187" cy="592334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982027" y="6607355"/>
            <a:ext cx="5623456" cy="2203631"/>
            <a:chOff x="0" y="0"/>
            <a:chExt cx="7497942" cy="293817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7497942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ANSWER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33099"/>
              <a:ext cx="7497942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What is the second smallest continent in size?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88270">
            <a:off x="2358471" y="443742"/>
            <a:ext cx="3705458" cy="116991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33916">
            <a:off x="4090296" y="8673342"/>
            <a:ext cx="3705458" cy="11699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068" r="16068"/>
          <a:stretch>
            <a:fillRect/>
          </a:stretch>
        </p:blipFill>
        <p:spPr>
          <a:xfrm>
            <a:off x="0" y="0"/>
            <a:ext cx="930807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76" b="1219"/>
          <a:stretch>
            <a:fillRect/>
          </a:stretch>
        </p:blipFill>
        <p:spPr>
          <a:xfrm rot="-5465434">
            <a:off x="2589540" y="1650196"/>
            <a:ext cx="4128995" cy="69075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45644" y="4345423"/>
            <a:ext cx="4182467" cy="568962"/>
            <a:chOff x="0" y="0"/>
            <a:chExt cx="5576622" cy="758616"/>
          </a:xfrm>
        </p:grpSpPr>
        <p:sp>
          <p:nvSpPr>
            <p:cNvPr id="5" name="TextBox 5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Canada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B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45644" y="5372615"/>
            <a:ext cx="4182467" cy="568962"/>
            <a:chOff x="0" y="0"/>
            <a:chExt cx="5576622" cy="758616"/>
          </a:xfrm>
        </p:grpSpPr>
        <p:sp>
          <p:nvSpPr>
            <p:cNvPr id="10" name="TextBox 10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Brazil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C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45644" y="6399807"/>
            <a:ext cx="4182467" cy="568962"/>
            <a:chOff x="0" y="0"/>
            <a:chExt cx="5576622" cy="758616"/>
          </a:xfrm>
        </p:grpSpPr>
        <p:sp>
          <p:nvSpPr>
            <p:cNvPr id="15" name="TextBox 15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Mexico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45644" y="3318231"/>
            <a:ext cx="4182467" cy="568962"/>
            <a:chOff x="0" y="0"/>
            <a:chExt cx="5576622" cy="758616"/>
          </a:xfrm>
        </p:grpSpPr>
        <p:sp>
          <p:nvSpPr>
            <p:cNvPr id="20" name="TextBox 20"/>
            <p:cNvSpPr txBox="1"/>
            <p:nvPr/>
          </p:nvSpPr>
          <p:spPr>
            <a:xfrm>
              <a:off x="1045258" y="7833"/>
              <a:ext cx="453136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8292A"/>
                  </a:solidFill>
                  <a:latin typeface="Glacial Indifference"/>
                </a:rPr>
                <a:t>United States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756368" cy="75861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8292A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27757" y="130599"/>
              <a:ext cx="54349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119">
                  <a:solidFill>
                    <a:srgbClr val="F5F5EF"/>
                  </a:solidFill>
                  <a:latin typeface="Glacial Indifference"/>
                </a:rPr>
                <a:t>A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rcRect t="13585"/>
          <a:stretch>
            <a:fillRect/>
          </a:stretch>
        </p:blipFill>
        <p:spPr>
          <a:xfrm rot="231356">
            <a:off x="3641715" y="6847829"/>
            <a:ext cx="2024644" cy="77200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rcRect t="13585"/>
          <a:stretch>
            <a:fillRect/>
          </a:stretch>
        </p:blipFill>
        <p:spPr>
          <a:xfrm rot="231356">
            <a:off x="3641715" y="2682731"/>
            <a:ext cx="2024644" cy="77200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8486844" y="-159428"/>
            <a:ext cx="1491826" cy="10454744"/>
            <a:chOff x="0" y="0"/>
            <a:chExt cx="1989101" cy="13939659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/>
            <a:srcRect t="5936"/>
            <a:stretch>
              <a:fillRect/>
            </a:stretch>
          </p:blipFill>
          <p:spPr>
            <a:xfrm rot="-5400000">
              <a:off x="-5546190" y="6404368"/>
              <a:ext cx="13939659" cy="1130923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/>
            <a:srcRect t="5936"/>
            <a:stretch>
              <a:fillRect/>
            </a:stretch>
          </p:blipFill>
          <p:spPr>
            <a:xfrm rot="-5400000">
              <a:off x="-6404368" y="6404368"/>
              <a:ext cx="13939659" cy="1130923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 rot="-128031">
            <a:off x="1842309" y="4002156"/>
            <a:ext cx="5623456" cy="2203631"/>
            <a:chOff x="0" y="0"/>
            <a:chExt cx="7497942" cy="293817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7497942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20">
                  <a:solidFill>
                    <a:srgbClr val="28292A"/>
                  </a:solidFill>
                  <a:latin typeface="Glacial Indifference"/>
                </a:rPr>
                <a:t>QUESTION 2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33099"/>
              <a:ext cx="7497942" cy="2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28292A"/>
                  </a:solidFill>
                  <a:latin typeface="True Typewriter"/>
                </a:rPr>
                <a:t>Which among the places is NOT part of the North American continent?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836</Words>
  <Application>Microsoft Macintosh PowerPoint</Application>
  <PresentationFormat>Custom</PresentationFormat>
  <Paragraphs>210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21</cp:revision>
  <dcterms:created xsi:type="dcterms:W3CDTF">2006-08-16T00:00:00Z</dcterms:created>
  <dcterms:modified xsi:type="dcterms:W3CDTF">2021-09-23T07:33:55Z</dcterms:modified>
  <dc:identifier>DAEqunY8Vk4</dc:identifier>
</cp:coreProperties>
</file>